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67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516BE2-710B-4C76-88A5-5FAEB50F69F8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125D0F6-9261-413B-9E0F-653809E1F6B7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DM-SERENUS</a:t>
          </a:r>
          <a:endParaRPr lang="ru-RU" dirty="0">
            <a:solidFill>
              <a:schemeClr val="tx1"/>
            </a:solidFill>
          </a:endParaRPr>
        </a:p>
      </dgm:t>
    </dgm:pt>
    <dgm:pt modelId="{C4014655-D083-4A9B-B178-92DD3EF25547}" type="parTrans" cxnId="{E041DAC9-DFF2-4D42-943E-4F702628352C}">
      <dgm:prSet/>
      <dgm:spPr/>
      <dgm:t>
        <a:bodyPr/>
        <a:lstStyle/>
        <a:p>
          <a:endParaRPr lang="ru-RU"/>
        </a:p>
      </dgm:t>
    </dgm:pt>
    <dgm:pt modelId="{8FA668B9-55A5-4EAF-891A-A0BE0579EEA8}" type="sibTrans" cxnId="{E041DAC9-DFF2-4D42-943E-4F702628352C}">
      <dgm:prSet/>
      <dgm:spPr/>
      <dgm:t>
        <a:bodyPr/>
        <a:lstStyle/>
        <a:p>
          <a:endParaRPr lang="ru-RU"/>
        </a:p>
      </dgm:t>
    </dgm:pt>
    <dgm:pt modelId="{BBE7E096-D1F4-4984-93A1-00DF84C579A9}" type="pres">
      <dgm:prSet presAssocID="{B5516BE2-710B-4C76-88A5-5FAEB50F69F8}" presName="linearFlow" presStyleCnt="0">
        <dgm:presLayoutVars>
          <dgm:dir/>
          <dgm:resizeHandles val="exact"/>
        </dgm:presLayoutVars>
      </dgm:prSet>
      <dgm:spPr/>
    </dgm:pt>
    <dgm:pt modelId="{413B1CBD-A3AB-4008-B83F-BA5C36305CCF}" type="pres">
      <dgm:prSet presAssocID="{4125D0F6-9261-413B-9E0F-653809E1F6B7}" presName="composite" presStyleCnt="0"/>
      <dgm:spPr/>
    </dgm:pt>
    <dgm:pt modelId="{A3DAFEC6-C80D-43C7-ADC3-761AD35D4A1D}" type="pres">
      <dgm:prSet presAssocID="{4125D0F6-9261-413B-9E0F-653809E1F6B7}" presName="imgShp" presStyleLbl="fgImgPlace1" presStyleIdx="0" presStyleCnt="1"/>
      <dgm:spPr/>
    </dgm:pt>
    <dgm:pt modelId="{D348100C-8189-4552-909E-6BCA4937E96B}" type="pres">
      <dgm:prSet presAssocID="{4125D0F6-9261-413B-9E0F-653809E1F6B7}" presName="txShp" presStyleLbl="node1" presStyleIdx="0" presStyleCnt="1">
        <dgm:presLayoutVars>
          <dgm:bulletEnabled val="1"/>
        </dgm:presLayoutVars>
      </dgm:prSet>
      <dgm:spPr/>
    </dgm:pt>
  </dgm:ptLst>
  <dgm:cxnLst>
    <dgm:cxn modelId="{E041DAC9-DFF2-4D42-943E-4F702628352C}" srcId="{B5516BE2-710B-4C76-88A5-5FAEB50F69F8}" destId="{4125D0F6-9261-413B-9E0F-653809E1F6B7}" srcOrd="0" destOrd="0" parTransId="{C4014655-D083-4A9B-B178-92DD3EF25547}" sibTransId="{8FA668B9-55A5-4EAF-891A-A0BE0579EEA8}"/>
    <dgm:cxn modelId="{5F9140E7-DF56-44C2-975E-BB53BFD19A9D}" type="presOf" srcId="{4125D0F6-9261-413B-9E0F-653809E1F6B7}" destId="{D348100C-8189-4552-909E-6BCA4937E96B}" srcOrd="0" destOrd="0" presId="urn:microsoft.com/office/officeart/2005/8/layout/vList3"/>
    <dgm:cxn modelId="{A6EFB6F9-2A7F-4CDC-B60E-E615BC30DB37}" type="presOf" srcId="{B5516BE2-710B-4C76-88A5-5FAEB50F69F8}" destId="{BBE7E096-D1F4-4984-93A1-00DF84C579A9}" srcOrd="0" destOrd="0" presId="urn:microsoft.com/office/officeart/2005/8/layout/vList3"/>
    <dgm:cxn modelId="{24270C91-F77E-4568-AB59-FD121B85484B}" type="presParOf" srcId="{BBE7E096-D1F4-4984-93A1-00DF84C579A9}" destId="{413B1CBD-A3AB-4008-B83F-BA5C36305CCF}" srcOrd="0" destOrd="0" presId="urn:microsoft.com/office/officeart/2005/8/layout/vList3"/>
    <dgm:cxn modelId="{65BE3A9A-42A8-4940-B81E-39E141DE07DE}" type="presParOf" srcId="{413B1CBD-A3AB-4008-B83F-BA5C36305CCF}" destId="{A3DAFEC6-C80D-43C7-ADC3-761AD35D4A1D}" srcOrd="0" destOrd="0" presId="urn:microsoft.com/office/officeart/2005/8/layout/vList3"/>
    <dgm:cxn modelId="{FCBD2F66-780B-40EA-B89B-A12BEC5E7458}" type="presParOf" srcId="{413B1CBD-A3AB-4008-B83F-BA5C36305CCF}" destId="{D348100C-8189-4552-909E-6BCA4937E96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029473-FB4A-4C34-A616-878AEFDB843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52E42349-A1C0-489A-BE9E-5CC4800A7F1D}">
      <dgm:prSet/>
      <dgm:spPr/>
      <dgm:t>
        <a:bodyPr/>
        <a:lstStyle/>
        <a:p>
          <a:r>
            <a:rPr lang="ru-RU" b="1"/>
            <a:t>Užívejte pravidelně s jídlem a dostatečným množstvím vody pro nejlepší vstřebávání.</a:t>
          </a:r>
          <a:endParaRPr lang="ru-RU"/>
        </a:p>
      </dgm:t>
    </dgm:pt>
    <dgm:pt modelId="{4CC54DD5-06C2-4AF2-8C42-024A25FD7777}" type="parTrans" cxnId="{DE1630A0-02AB-4927-BD6C-22CFB9C8B8C6}">
      <dgm:prSet/>
      <dgm:spPr/>
      <dgm:t>
        <a:bodyPr/>
        <a:lstStyle/>
        <a:p>
          <a:endParaRPr lang="ru-RU"/>
        </a:p>
      </dgm:t>
    </dgm:pt>
    <dgm:pt modelId="{8108B3FC-36AD-442D-A2BE-FD271E4202FB}" type="sibTrans" cxnId="{DE1630A0-02AB-4927-BD6C-22CFB9C8B8C6}">
      <dgm:prSet/>
      <dgm:spPr/>
      <dgm:t>
        <a:bodyPr/>
        <a:lstStyle/>
        <a:p>
          <a:endParaRPr lang="ru-RU"/>
        </a:p>
      </dgm:t>
    </dgm:pt>
    <dgm:pt modelId="{88B1D0E1-77FB-4093-9674-BACD9360F502}" type="pres">
      <dgm:prSet presAssocID="{09029473-FB4A-4C34-A616-878AEFDB8432}" presName="linear" presStyleCnt="0">
        <dgm:presLayoutVars>
          <dgm:animLvl val="lvl"/>
          <dgm:resizeHandles val="exact"/>
        </dgm:presLayoutVars>
      </dgm:prSet>
      <dgm:spPr/>
    </dgm:pt>
    <dgm:pt modelId="{13E384CF-B21D-4523-A07B-6AF01F7DD992}" type="pres">
      <dgm:prSet presAssocID="{52E42349-A1C0-489A-BE9E-5CC4800A7F1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EC4BB081-8145-44C5-BA35-F3DEB303391C}" type="presOf" srcId="{52E42349-A1C0-489A-BE9E-5CC4800A7F1D}" destId="{13E384CF-B21D-4523-A07B-6AF01F7DD992}" srcOrd="0" destOrd="0" presId="urn:microsoft.com/office/officeart/2005/8/layout/vList2"/>
    <dgm:cxn modelId="{DE1630A0-02AB-4927-BD6C-22CFB9C8B8C6}" srcId="{09029473-FB4A-4C34-A616-878AEFDB8432}" destId="{52E42349-A1C0-489A-BE9E-5CC4800A7F1D}" srcOrd="0" destOrd="0" parTransId="{4CC54DD5-06C2-4AF2-8C42-024A25FD7777}" sibTransId="{8108B3FC-36AD-442D-A2BE-FD271E4202FB}"/>
    <dgm:cxn modelId="{682684A6-1AE1-4B19-BD34-A056B4ECF0E8}" type="presOf" srcId="{09029473-FB4A-4C34-A616-878AEFDB8432}" destId="{88B1D0E1-77FB-4093-9674-BACD9360F502}" srcOrd="0" destOrd="0" presId="urn:microsoft.com/office/officeart/2005/8/layout/vList2"/>
    <dgm:cxn modelId="{22975702-766B-4EC1-9690-6F886C4DAEDF}" type="presParOf" srcId="{88B1D0E1-77FB-4093-9674-BACD9360F502}" destId="{13E384CF-B21D-4523-A07B-6AF01F7DD99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21254CD-D088-4F3C-97E8-F177A9732610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E383F282-58B2-4DAC-BB8D-7A8904A8B232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Upozornění</a:t>
          </a:r>
          <a:endParaRPr lang="ru-RU" dirty="0">
            <a:solidFill>
              <a:schemeClr val="tx1"/>
            </a:solidFill>
          </a:endParaRPr>
        </a:p>
      </dgm:t>
    </dgm:pt>
    <dgm:pt modelId="{9FE940F0-1ED3-4E82-820F-E97684FEA1E2}" type="parTrans" cxnId="{B4B8F06A-1347-491A-8EE1-C85E0F22CAA4}">
      <dgm:prSet/>
      <dgm:spPr/>
      <dgm:t>
        <a:bodyPr/>
        <a:lstStyle/>
        <a:p>
          <a:endParaRPr lang="ru-RU"/>
        </a:p>
      </dgm:t>
    </dgm:pt>
    <dgm:pt modelId="{C00ED8DB-172D-4E87-8245-ECD6543B8FA8}" type="sibTrans" cxnId="{B4B8F06A-1347-491A-8EE1-C85E0F22CAA4}">
      <dgm:prSet/>
      <dgm:spPr/>
      <dgm:t>
        <a:bodyPr/>
        <a:lstStyle/>
        <a:p>
          <a:endParaRPr lang="ru-RU"/>
        </a:p>
      </dgm:t>
    </dgm:pt>
    <dgm:pt modelId="{E041B8F6-223D-4B45-86AB-EB3D00C0EB78}" type="pres">
      <dgm:prSet presAssocID="{D21254CD-D088-4F3C-97E8-F177A9732610}" presName="linearFlow" presStyleCnt="0">
        <dgm:presLayoutVars>
          <dgm:dir/>
          <dgm:resizeHandles val="exact"/>
        </dgm:presLayoutVars>
      </dgm:prSet>
      <dgm:spPr/>
    </dgm:pt>
    <dgm:pt modelId="{4673145F-3D12-4743-83C5-F7365C8972F2}" type="pres">
      <dgm:prSet presAssocID="{E383F282-58B2-4DAC-BB8D-7A8904A8B232}" presName="composite" presStyleCnt="0"/>
      <dgm:spPr/>
    </dgm:pt>
    <dgm:pt modelId="{E687F62A-EB8B-4E2B-9C95-71E83094CE9A}" type="pres">
      <dgm:prSet presAssocID="{E383F282-58B2-4DAC-BB8D-7A8904A8B232}" presName="imgShp" presStyleLbl="fgImgPlace1" presStyleIdx="0" presStyleCnt="1"/>
      <dgm:spPr/>
    </dgm:pt>
    <dgm:pt modelId="{CB3545E8-703C-4E1A-BEBD-C57324D55A6E}" type="pres">
      <dgm:prSet presAssocID="{E383F282-58B2-4DAC-BB8D-7A8904A8B232}" presName="txShp" presStyleLbl="node1" presStyleIdx="0" presStyleCnt="1">
        <dgm:presLayoutVars>
          <dgm:bulletEnabled val="1"/>
        </dgm:presLayoutVars>
      </dgm:prSet>
      <dgm:spPr/>
    </dgm:pt>
  </dgm:ptLst>
  <dgm:cxnLst>
    <dgm:cxn modelId="{B4B8F06A-1347-491A-8EE1-C85E0F22CAA4}" srcId="{D21254CD-D088-4F3C-97E8-F177A9732610}" destId="{E383F282-58B2-4DAC-BB8D-7A8904A8B232}" srcOrd="0" destOrd="0" parTransId="{9FE940F0-1ED3-4E82-820F-E97684FEA1E2}" sibTransId="{C00ED8DB-172D-4E87-8245-ECD6543B8FA8}"/>
    <dgm:cxn modelId="{F7602AFF-97A0-4107-8AB2-FEEC44F6BF46}" type="presOf" srcId="{D21254CD-D088-4F3C-97E8-F177A9732610}" destId="{E041B8F6-223D-4B45-86AB-EB3D00C0EB78}" srcOrd="0" destOrd="0" presId="urn:microsoft.com/office/officeart/2005/8/layout/vList3"/>
    <dgm:cxn modelId="{9C96A8FF-84D1-407D-8579-2A504C1301B7}" type="presOf" srcId="{E383F282-58B2-4DAC-BB8D-7A8904A8B232}" destId="{CB3545E8-703C-4E1A-BEBD-C57324D55A6E}" srcOrd="0" destOrd="0" presId="urn:microsoft.com/office/officeart/2005/8/layout/vList3"/>
    <dgm:cxn modelId="{35CC11BF-83B2-4CC2-8B97-B39C98C8D419}" type="presParOf" srcId="{E041B8F6-223D-4B45-86AB-EB3D00C0EB78}" destId="{4673145F-3D12-4743-83C5-F7365C8972F2}" srcOrd="0" destOrd="0" presId="urn:microsoft.com/office/officeart/2005/8/layout/vList3"/>
    <dgm:cxn modelId="{DA45B0FC-F535-48CE-997A-91FB41606E27}" type="presParOf" srcId="{4673145F-3D12-4743-83C5-F7365C8972F2}" destId="{E687F62A-EB8B-4E2B-9C95-71E83094CE9A}" srcOrd="0" destOrd="0" presId="urn:microsoft.com/office/officeart/2005/8/layout/vList3"/>
    <dgm:cxn modelId="{6505D889-3407-47B1-BE77-2F57197B0284}" type="presParOf" srcId="{4673145F-3D12-4743-83C5-F7365C8972F2}" destId="{CB3545E8-703C-4E1A-BEBD-C57324D55A6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3F33E93-2EE3-40FA-8974-5A967F7DA92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2DD24F6-815D-457A-B68D-7B1723240024}">
      <dgm:prSet/>
      <dgm:spPr/>
      <dgm:t>
        <a:bodyPr/>
        <a:lstStyle/>
        <a:p>
          <a:r>
            <a:rPr lang="ru-RU" b="1"/>
            <a:t>Není vhodné pro děti, těhotné a kojící ženy. Uchovávejte mimo dosah dětí.</a:t>
          </a:r>
          <a:endParaRPr lang="ru-RU"/>
        </a:p>
      </dgm:t>
    </dgm:pt>
    <dgm:pt modelId="{AF3D4F95-9CA3-4F8E-849B-B7C4220E448F}" type="parTrans" cxnId="{A5E99AC2-CF9A-4710-A059-71B7B9066692}">
      <dgm:prSet/>
      <dgm:spPr/>
      <dgm:t>
        <a:bodyPr/>
        <a:lstStyle/>
        <a:p>
          <a:endParaRPr lang="ru-RU"/>
        </a:p>
      </dgm:t>
    </dgm:pt>
    <dgm:pt modelId="{F4325A3A-2154-4224-B4E2-E872406A8CF7}" type="sibTrans" cxnId="{A5E99AC2-CF9A-4710-A059-71B7B9066692}">
      <dgm:prSet/>
      <dgm:spPr/>
      <dgm:t>
        <a:bodyPr/>
        <a:lstStyle/>
        <a:p>
          <a:endParaRPr lang="ru-RU"/>
        </a:p>
      </dgm:t>
    </dgm:pt>
    <dgm:pt modelId="{E2D93DC6-E179-43AB-9C09-0C069279912B}" type="pres">
      <dgm:prSet presAssocID="{23F33E93-2EE3-40FA-8974-5A967F7DA923}" presName="linear" presStyleCnt="0">
        <dgm:presLayoutVars>
          <dgm:animLvl val="lvl"/>
          <dgm:resizeHandles val="exact"/>
        </dgm:presLayoutVars>
      </dgm:prSet>
      <dgm:spPr/>
    </dgm:pt>
    <dgm:pt modelId="{72C46CB5-6C18-41A2-BF47-D5D2B7010361}" type="pres">
      <dgm:prSet presAssocID="{42DD24F6-815D-457A-B68D-7B1723240024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64458003-8C79-4C91-9E4F-0C56EB50604B}" type="presOf" srcId="{23F33E93-2EE3-40FA-8974-5A967F7DA923}" destId="{E2D93DC6-E179-43AB-9C09-0C069279912B}" srcOrd="0" destOrd="0" presId="urn:microsoft.com/office/officeart/2005/8/layout/vList2"/>
    <dgm:cxn modelId="{9CD91E3A-A5B0-4719-8610-B0DB3BE22D5E}" type="presOf" srcId="{42DD24F6-815D-457A-B68D-7B1723240024}" destId="{72C46CB5-6C18-41A2-BF47-D5D2B7010361}" srcOrd="0" destOrd="0" presId="urn:microsoft.com/office/officeart/2005/8/layout/vList2"/>
    <dgm:cxn modelId="{A5E99AC2-CF9A-4710-A059-71B7B9066692}" srcId="{23F33E93-2EE3-40FA-8974-5A967F7DA923}" destId="{42DD24F6-815D-457A-B68D-7B1723240024}" srcOrd="0" destOrd="0" parTransId="{AF3D4F95-9CA3-4F8E-849B-B7C4220E448F}" sibTransId="{F4325A3A-2154-4224-B4E2-E872406A8CF7}"/>
    <dgm:cxn modelId="{EBEEC5B5-1F1E-41F9-8827-53F18FB418E3}" type="presParOf" srcId="{E2D93DC6-E179-43AB-9C09-0C069279912B}" destId="{72C46CB5-6C18-41A2-BF47-D5D2B701036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ADD8599-FE96-465E-877B-E4C25190349A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8EFD6876-3C17-4141-95FE-9F1E59637BD6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V </a:t>
          </a:r>
          <a:r>
            <a:rPr lang="ru-RU" b="1" dirty="0" err="1">
              <a:solidFill>
                <a:schemeClr val="tx1"/>
              </a:solidFill>
            </a:rPr>
            <a:t>souladu</a:t>
          </a:r>
          <a:r>
            <a:rPr lang="ru-RU" b="1" dirty="0">
              <a:solidFill>
                <a:schemeClr val="tx1"/>
              </a:solidFill>
            </a:rPr>
            <a:t> s EU</a:t>
          </a:r>
          <a:endParaRPr lang="ru-RU" dirty="0">
            <a:solidFill>
              <a:schemeClr val="tx1"/>
            </a:solidFill>
          </a:endParaRPr>
        </a:p>
      </dgm:t>
    </dgm:pt>
    <dgm:pt modelId="{FDC163DF-8122-4955-B6B3-0B5B250B9A4F}" type="parTrans" cxnId="{56CFB39A-8F9A-4D80-9780-61316DA6BF5F}">
      <dgm:prSet/>
      <dgm:spPr/>
      <dgm:t>
        <a:bodyPr/>
        <a:lstStyle/>
        <a:p>
          <a:endParaRPr lang="ru-RU"/>
        </a:p>
      </dgm:t>
    </dgm:pt>
    <dgm:pt modelId="{A27BEE09-8584-43AE-81BB-D14CACC3B7FF}" type="sibTrans" cxnId="{56CFB39A-8F9A-4D80-9780-61316DA6BF5F}">
      <dgm:prSet/>
      <dgm:spPr/>
      <dgm:t>
        <a:bodyPr/>
        <a:lstStyle/>
        <a:p>
          <a:endParaRPr lang="ru-RU"/>
        </a:p>
      </dgm:t>
    </dgm:pt>
    <dgm:pt modelId="{49D77BAD-DECF-45F4-8C41-47E67E8E1439}" type="pres">
      <dgm:prSet presAssocID="{1ADD8599-FE96-465E-877B-E4C25190349A}" presName="linearFlow" presStyleCnt="0">
        <dgm:presLayoutVars>
          <dgm:dir/>
          <dgm:resizeHandles val="exact"/>
        </dgm:presLayoutVars>
      </dgm:prSet>
      <dgm:spPr/>
    </dgm:pt>
    <dgm:pt modelId="{C73AB29E-5072-4C9F-986F-AA1075D8EA93}" type="pres">
      <dgm:prSet presAssocID="{8EFD6876-3C17-4141-95FE-9F1E59637BD6}" presName="composite" presStyleCnt="0"/>
      <dgm:spPr/>
    </dgm:pt>
    <dgm:pt modelId="{4ACD09A7-D039-4031-92D4-EE2FB4DB528E}" type="pres">
      <dgm:prSet presAssocID="{8EFD6876-3C17-4141-95FE-9F1E59637BD6}" presName="imgShp" presStyleLbl="fgImgPlace1" presStyleIdx="0" presStyleCnt="1"/>
      <dgm:spPr/>
    </dgm:pt>
    <dgm:pt modelId="{82A377E6-7475-42B3-AF48-5E19ED21E25D}" type="pres">
      <dgm:prSet presAssocID="{8EFD6876-3C17-4141-95FE-9F1E59637BD6}" presName="txShp" presStyleLbl="node1" presStyleIdx="0" presStyleCnt="1">
        <dgm:presLayoutVars>
          <dgm:bulletEnabled val="1"/>
        </dgm:presLayoutVars>
      </dgm:prSet>
      <dgm:spPr/>
    </dgm:pt>
  </dgm:ptLst>
  <dgm:cxnLst>
    <dgm:cxn modelId="{E77DC33E-AF65-4339-8935-C09829279A45}" type="presOf" srcId="{1ADD8599-FE96-465E-877B-E4C25190349A}" destId="{49D77BAD-DECF-45F4-8C41-47E67E8E1439}" srcOrd="0" destOrd="0" presId="urn:microsoft.com/office/officeart/2005/8/layout/vList3"/>
    <dgm:cxn modelId="{56CFB39A-8F9A-4D80-9780-61316DA6BF5F}" srcId="{1ADD8599-FE96-465E-877B-E4C25190349A}" destId="{8EFD6876-3C17-4141-95FE-9F1E59637BD6}" srcOrd="0" destOrd="0" parTransId="{FDC163DF-8122-4955-B6B3-0B5B250B9A4F}" sibTransId="{A27BEE09-8584-43AE-81BB-D14CACC3B7FF}"/>
    <dgm:cxn modelId="{23A695CF-4ECF-4E70-B60C-63DE4A9874DE}" type="presOf" srcId="{8EFD6876-3C17-4141-95FE-9F1E59637BD6}" destId="{82A377E6-7475-42B3-AF48-5E19ED21E25D}" srcOrd="0" destOrd="0" presId="urn:microsoft.com/office/officeart/2005/8/layout/vList3"/>
    <dgm:cxn modelId="{9EFF460D-C9C0-4412-9DB2-D586146D31C4}" type="presParOf" srcId="{49D77BAD-DECF-45F4-8C41-47E67E8E1439}" destId="{C73AB29E-5072-4C9F-986F-AA1075D8EA93}" srcOrd="0" destOrd="0" presId="urn:microsoft.com/office/officeart/2005/8/layout/vList3"/>
    <dgm:cxn modelId="{4B642120-E8DD-41D1-BF8C-9D1AF01A3057}" type="presParOf" srcId="{C73AB29E-5072-4C9F-986F-AA1075D8EA93}" destId="{4ACD09A7-D039-4031-92D4-EE2FB4DB528E}" srcOrd="0" destOrd="0" presId="urn:microsoft.com/office/officeart/2005/8/layout/vList3"/>
    <dgm:cxn modelId="{4ABB49A8-3AA8-4DB1-949E-F998A5D72C1B}" type="presParOf" srcId="{C73AB29E-5072-4C9F-986F-AA1075D8EA93}" destId="{82A377E6-7475-42B3-AF48-5E19ED21E25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005F2F7-0319-41BD-9F36-9D363D40E54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1338E27-1A46-4C55-944C-D48A8B6D3EE6}">
      <dgm:prSet/>
      <dgm:spPr/>
      <dgm:t>
        <a:bodyPr/>
        <a:lstStyle/>
        <a:p>
          <a:r>
            <a:rPr lang="ru-RU" b="1"/>
            <a:t>Je důležité poznamenat, že v souladu s evropskou směrnicí č. 432/2012 nejsou poskytována konkrétní lékařská prohlášení o výrobku.</a:t>
          </a:r>
          <a:endParaRPr lang="ru-RU"/>
        </a:p>
      </dgm:t>
    </dgm:pt>
    <dgm:pt modelId="{CDD36C9A-1F87-4FD2-A1B1-2EEF747EFEA2}" type="parTrans" cxnId="{4410950C-3F48-4707-9B3F-693576A4B2EB}">
      <dgm:prSet/>
      <dgm:spPr/>
      <dgm:t>
        <a:bodyPr/>
        <a:lstStyle/>
        <a:p>
          <a:endParaRPr lang="ru-RU"/>
        </a:p>
      </dgm:t>
    </dgm:pt>
    <dgm:pt modelId="{78E3CB5E-8871-433B-8677-3399EAC35E55}" type="sibTrans" cxnId="{4410950C-3F48-4707-9B3F-693576A4B2EB}">
      <dgm:prSet/>
      <dgm:spPr/>
      <dgm:t>
        <a:bodyPr/>
        <a:lstStyle/>
        <a:p>
          <a:endParaRPr lang="ru-RU"/>
        </a:p>
      </dgm:t>
    </dgm:pt>
    <dgm:pt modelId="{72875AF3-9B9D-4600-A76E-3849F1A92670}" type="pres">
      <dgm:prSet presAssocID="{D005F2F7-0319-41BD-9F36-9D363D40E547}" presName="linear" presStyleCnt="0">
        <dgm:presLayoutVars>
          <dgm:animLvl val="lvl"/>
          <dgm:resizeHandles val="exact"/>
        </dgm:presLayoutVars>
      </dgm:prSet>
      <dgm:spPr/>
    </dgm:pt>
    <dgm:pt modelId="{9BD3B5F0-6CEC-4F5B-92B2-1EE12B381C01}" type="pres">
      <dgm:prSet presAssocID="{D1338E27-1A46-4C55-944C-D48A8B6D3EE6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410950C-3F48-4707-9B3F-693576A4B2EB}" srcId="{D005F2F7-0319-41BD-9F36-9D363D40E547}" destId="{D1338E27-1A46-4C55-944C-D48A8B6D3EE6}" srcOrd="0" destOrd="0" parTransId="{CDD36C9A-1F87-4FD2-A1B1-2EEF747EFEA2}" sibTransId="{78E3CB5E-8871-433B-8677-3399EAC35E55}"/>
    <dgm:cxn modelId="{CEC3A91D-449E-402C-AE75-8CD463F98599}" type="presOf" srcId="{D005F2F7-0319-41BD-9F36-9D363D40E547}" destId="{72875AF3-9B9D-4600-A76E-3849F1A92670}" srcOrd="0" destOrd="0" presId="urn:microsoft.com/office/officeart/2005/8/layout/vList2"/>
    <dgm:cxn modelId="{433BF1AC-1605-4D70-AA0F-C135BF999686}" type="presOf" srcId="{D1338E27-1A46-4C55-944C-D48A8B6D3EE6}" destId="{9BD3B5F0-6CEC-4F5B-92B2-1EE12B381C01}" srcOrd="0" destOrd="0" presId="urn:microsoft.com/office/officeart/2005/8/layout/vList2"/>
    <dgm:cxn modelId="{257E25A4-E62A-479B-B5E2-8762003E06A6}" type="presParOf" srcId="{72875AF3-9B9D-4600-A76E-3849F1A92670}" destId="{9BD3B5F0-6CEC-4F5B-92B2-1EE12B381C0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7E7BF03-1513-426F-BA6B-F9E08E6D9D55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D27AADF-F3B1-45A3-9CFA-D58AABC9B6DD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Recenze</a:t>
          </a:r>
          <a:r>
            <a:rPr lang="ru-RU" b="1" dirty="0">
              <a:solidFill>
                <a:schemeClr val="tx1"/>
              </a:solidFill>
            </a:rPr>
            <a:t> a </a:t>
          </a:r>
          <a:r>
            <a:rPr lang="ru-RU" b="1" dirty="0" err="1">
              <a:solidFill>
                <a:schemeClr val="tx1"/>
              </a:solidFill>
            </a:rPr>
            <a:t>doporučení</a:t>
          </a:r>
          <a:endParaRPr lang="ru-RU" dirty="0">
            <a:solidFill>
              <a:schemeClr val="tx1"/>
            </a:solidFill>
          </a:endParaRPr>
        </a:p>
      </dgm:t>
    </dgm:pt>
    <dgm:pt modelId="{AB2A65B2-E42C-429A-A082-ED284A3B0329}" type="parTrans" cxnId="{85D6D28D-873D-48CC-9C8F-2BBEA145285D}">
      <dgm:prSet/>
      <dgm:spPr/>
      <dgm:t>
        <a:bodyPr/>
        <a:lstStyle/>
        <a:p>
          <a:endParaRPr lang="ru-RU"/>
        </a:p>
      </dgm:t>
    </dgm:pt>
    <dgm:pt modelId="{9FB3F628-FF99-4759-9488-F41BC333998E}" type="sibTrans" cxnId="{85D6D28D-873D-48CC-9C8F-2BBEA145285D}">
      <dgm:prSet/>
      <dgm:spPr/>
      <dgm:t>
        <a:bodyPr/>
        <a:lstStyle/>
        <a:p>
          <a:endParaRPr lang="ru-RU"/>
        </a:p>
      </dgm:t>
    </dgm:pt>
    <dgm:pt modelId="{4863EB24-554B-4503-A45F-C6B5EC827624}" type="pres">
      <dgm:prSet presAssocID="{47E7BF03-1513-426F-BA6B-F9E08E6D9D55}" presName="linearFlow" presStyleCnt="0">
        <dgm:presLayoutVars>
          <dgm:dir/>
          <dgm:resizeHandles val="exact"/>
        </dgm:presLayoutVars>
      </dgm:prSet>
      <dgm:spPr/>
    </dgm:pt>
    <dgm:pt modelId="{BFC2C229-2AF5-4B6B-A67F-1F06B9ADA72D}" type="pres">
      <dgm:prSet presAssocID="{0D27AADF-F3B1-45A3-9CFA-D58AABC9B6DD}" presName="composite" presStyleCnt="0"/>
      <dgm:spPr/>
    </dgm:pt>
    <dgm:pt modelId="{538BB567-6569-40B5-989A-00872C749023}" type="pres">
      <dgm:prSet presAssocID="{0D27AADF-F3B1-45A3-9CFA-D58AABC9B6DD}" presName="imgShp" presStyleLbl="fgImgPlace1" presStyleIdx="0" presStyleCnt="1"/>
      <dgm:spPr/>
    </dgm:pt>
    <dgm:pt modelId="{DC47C0BA-F04A-4348-A79C-3D056C08897F}" type="pres">
      <dgm:prSet presAssocID="{0D27AADF-F3B1-45A3-9CFA-D58AABC9B6DD}" presName="txShp" presStyleLbl="node1" presStyleIdx="0" presStyleCnt="1">
        <dgm:presLayoutVars>
          <dgm:bulletEnabled val="1"/>
        </dgm:presLayoutVars>
      </dgm:prSet>
      <dgm:spPr/>
    </dgm:pt>
  </dgm:ptLst>
  <dgm:cxnLst>
    <dgm:cxn modelId="{59D64C70-7BA4-422C-8B4C-7325C626817B}" type="presOf" srcId="{0D27AADF-F3B1-45A3-9CFA-D58AABC9B6DD}" destId="{DC47C0BA-F04A-4348-A79C-3D056C08897F}" srcOrd="0" destOrd="0" presId="urn:microsoft.com/office/officeart/2005/8/layout/vList3"/>
    <dgm:cxn modelId="{85D6D28D-873D-48CC-9C8F-2BBEA145285D}" srcId="{47E7BF03-1513-426F-BA6B-F9E08E6D9D55}" destId="{0D27AADF-F3B1-45A3-9CFA-D58AABC9B6DD}" srcOrd="0" destOrd="0" parTransId="{AB2A65B2-E42C-429A-A082-ED284A3B0329}" sibTransId="{9FB3F628-FF99-4759-9488-F41BC333998E}"/>
    <dgm:cxn modelId="{A424E0A9-92BD-490D-92C2-87E45B7969ED}" type="presOf" srcId="{47E7BF03-1513-426F-BA6B-F9E08E6D9D55}" destId="{4863EB24-554B-4503-A45F-C6B5EC827624}" srcOrd="0" destOrd="0" presId="urn:microsoft.com/office/officeart/2005/8/layout/vList3"/>
    <dgm:cxn modelId="{5FBD8CF8-6BDE-48C2-ABE6-A8B250F85722}" type="presParOf" srcId="{4863EB24-554B-4503-A45F-C6B5EC827624}" destId="{BFC2C229-2AF5-4B6B-A67F-1F06B9ADA72D}" srcOrd="0" destOrd="0" presId="urn:microsoft.com/office/officeart/2005/8/layout/vList3"/>
    <dgm:cxn modelId="{DCD635E2-9A93-47BC-9A8D-3F59B5A5D039}" type="presParOf" srcId="{BFC2C229-2AF5-4B6B-A67F-1F06B9ADA72D}" destId="{538BB567-6569-40B5-989A-00872C749023}" srcOrd="0" destOrd="0" presId="urn:microsoft.com/office/officeart/2005/8/layout/vList3"/>
    <dgm:cxn modelId="{DB44DDFD-8AC3-4541-9865-BF7500BE789B}" type="presParOf" srcId="{BFC2C229-2AF5-4B6B-A67F-1F06B9ADA72D}" destId="{DC47C0BA-F04A-4348-A79C-3D056C08897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AEB9AE6-3156-4CC3-9317-89F194AF543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6144558-C5E2-4401-B09F-D7D8B64635C6}">
      <dgm:prSet/>
      <dgm:spPr/>
      <dgm:t>
        <a:bodyPr/>
        <a:lstStyle/>
        <a:p>
          <a:r>
            <a:rPr lang="ru-RU" b="1"/>
            <a:t>Naši zákazníci si cení účinku na pokožku a klouby. Výsledky se mohou lišit.</a:t>
          </a:r>
          <a:endParaRPr lang="ru-RU"/>
        </a:p>
      </dgm:t>
    </dgm:pt>
    <dgm:pt modelId="{1537B672-5ECF-4284-A3F9-BE4A5EBDF978}" type="parTrans" cxnId="{22D67072-FBFC-40F5-90BA-D538F433D48A}">
      <dgm:prSet/>
      <dgm:spPr/>
      <dgm:t>
        <a:bodyPr/>
        <a:lstStyle/>
        <a:p>
          <a:endParaRPr lang="ru-RU"/>
        </a:p>
      </dgm:t>
    </dgm:pt>
    <dgm:pt modelId="{D2D5DC6B-C0CC-485D-B01E-F470E21BFA9C}" type="sibTrans" cxnId="{22D67072-FBFC-40F5-90BA-D538F433D48A}">
      <dgm:prSet/>
      <dgm:spPr/>
      <dgm:t>
        <a:bodyPr/>
        <a:lstStyle/>
        <a:p>
          <a:endParaRPr lang="ru-RU"/>
        </a:p>
      </dgm:t>
    </dgm:pt>
    <dgm:pt modelId="{9AC413BF-D6D8-4E35-AB8B-7CBFC422BFB3}" type="pres">
      <dgm:prSet presAssocID="{7AEB9AE6-3156-4CC3-9317-89F194AF543E}" presName="linear" presStyleCnt="0">
        <dgm:presLayoutVars>
          <dgm:animLvl val="lvl"/>
          <dgm:resizeHandles val="exact"/>
        </dgm:presLayoutVars>
      </dgm:prSet>
      <dgm:spPr/>
    </dgm:pt>
    <dgm:pt modelId="{D7B8D80F-9FA4-4E12-9656-174C242905FB}" type="pres">
      <dgm:prSet presAssocID="{D6144558-C5E2-4401-B09F-D7D8B64635C6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B542C1C-87C4-4AFA-B8B6-2FFCA2A7B0C8}" type="presOf" srcId="{7AEB9AE6-3156-4CC3-9317-89F194AF543E}" destId="{9AC413BF-D6D8-4E35-AB8B-7CBFC422BFB3}" srcOrd="0" destOrd="0" presId="urn:microsoft.com/office/officeart/2005/8/layout/vList2"/>
    <dgm:cxn modelId="{CA144537-5283-47E1-AC95-071B9738C0DC}" type="presOf" srcId="{D6144558-C5E2-4401-B09F-D7D8B64635C6}" destId="{D7B8D80F-9FA4-4E12-9656-174C242905FB}" srcOrd="0" destOrd="0" presId="urn:microsoft.com/office/officeart/2005/8/layout/vList2"/>
    <dgm:cxn modelId="{22D67072-FBFC-40F5-90BA-D538F433D48A}" srcId="{7AEB9AE6-3156-4CC3-9317-89F194AF543E}" destId="{D6144558-C5E2-4401-B09F-D7D8B64635C6}" srcOrd="0" destOrd="0" parTransId="{1537B672-5ECF-4284-A3F9-BE4A5EBDF978}" sibTransId="{D2D5DC6B-C0CC-485D-B01E-F470E21BFA9C}"/>
    <dgm:cxn modelId="{093E929D-5EB0-44DC-90EB-65AEB832466C}" type="presParOf" srcId="{9AC413BF-D6D8-4E35-AB8B-7CBFC422BFB3}" destId="{D7B8D80F-9FA4-4E12-9656-174C242905F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8A74A2D-42EB-4316-B030-5DDD57C15D0B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9A37EBE-3089-4790-A3C0-F50685516EB0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Kontaktujte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nás</a:t>
          </a:r>
          <a:endParaRPr lang="ru-RU" dirty="0">
            <a:solidFill>
              <a:schemeClr val="tx1"/>
            </a:solidFill>
          </a:endParaRPr>
        </a:p>
      </dgm:t>
    </dgm:pt>
    <dgm:pt modelId="{6B5F190D-626F-41A1-9642-45AEA9392142}" type="parTrans" cxnId="{209A2E70-A017-47BA-99A5-FBB14BAEEB90}">
      <dgm:prSet/>
      <dgm:spPr/>
      <dgm:t>
        <a:bodyPr/>
        <a:lstStyle/>
        <a:p>
          <a:endParaRPr lang="ru-RU"/>
        </a:p>
      </dgm:t>
    </dgm:pt>
    <dgm:pt modelId="{42D6FCBE-84B0-46FE-BF88-ED67F357679D}" type="sibTrans" cxnId="{209A2E70-A017-47BA-99A5-FBB14BAEEB90}">
      <dgm:prSet/>
      <dgm:spPr/>
      <dgm:t>
        <a:bodyPr/>
        <a:lstStyle/>
        <a:p>
          <a:endParaRPr lang="ru-RU"/>
        </a:p>
      </dgm:t>
    </dgm:pt>
    <dgm:pt modelId="{E23092E9-1829-481F-B2CE-0F1A80D43F3E}" type="pres">
      <dgm:prSet presAssocID="{18A74A2D-42EB-4316-B030-5DDD57C15D0B}" presName="linearFlow" presStyleCnt="0">
        <dgm:presLayoutVars>
          <dgm:dir/>
          <dgm:resizeHandles val="exact"/>
        </dgm:presLayoutVars>
      </dgm:prSet>
      <dgm:spPr/>
    </dgm:pt>
    <dgm:pt modelId="{825CE93A-3C6C-44CC-A8AC-ED758BEE0EDF}" type="pres">
      <dgm:prSet presAssocID="{49A37EBE-3089-4790-A3C0-F50685516EB0}" presName="composite" presStyleCnt="0"/>
      <dgm:spPr/>
    </dgm:pt>
    <dgm:pt modelId="{48BD8279-0BDF-442F-A6F7-0F5E1306B4BC}" type="pres">
      <dgm:prSet presAssocID="{49A37EBE-3089-4790-A3C0-F50685516EB0}" presName="imgShp" presStyleLbl="fgImgPlace1" presStyleIdx="0" presStyleCnt="1"/>
      <dgm:spPr/>
    </dgm:pt>
    <dgm:pt modelId="{E6F25627-51D8-48E6-9DC5-40FA8D656E1C}" type="pres">
      <dgm:prSet presAssocID="{49A37EBE-3089-4790-A3C0-F50685516EB0}" presName="txShp" presStyleLbl="node1" presStyleIdx="0" presStyleCnt="1">
        <dgm:presLayoutVars>
          <dgm:bulletEnabled val="1"/>
        </dgm:presLayoutVars>
      </dgm:prSet>
      <dgm:spPr/>
    </dgm:pt>
  </dgm:ptLst>
  <dgm:cxnLst>
    <dgm:cxn modelId="{8447571C-CDCA-41CD-BFCE-6873A3B38A26}" type="presOf" srcId="{18A74A2D-42EB-4316-B030-5DDD57C15D0B}" destId="{E23092E9-1829-481F-B2CE-0F1A80D43F3E}" srcOrd="0" destOrd="0" presId="urn:microsoft.com/office/officeart/2005/8/layout/vList3"/>
    <dgm:cxn modelId="{C0CDFE45-ACB3-47E9-BE0F-5741072EC7AC}" type="presOf" srcId="{49A37EBE-3089-4790-A3C0-F50685516EB0}" destId="{E6F25627-51D8-48E6-9DC5-40FA8D656E1C}" srcOrd="0" destOrd="0" presId="urn:microsoft.com/office/officeart/2005/8/layout/vList3"/>
    <dgm:cxn modelId="{209A2E70-A017-47BA-99A5-FBB14BAEEB90}" srcId="{18A74A2D-42EB-4316-B030-5DDD57C15D0B}" destId="{49A37EBE-3089-4790-A3C0-F50685516EB0}" srcOrd="0" destOrd="0" parTransId="{6B5F190D-626F-41A1-9642-45AEA9392142}" sibTransId="{42D6FCBE-84B0-46FE-BF88-ED67F357679D}"/>
    <dgm:cxn modelId="{89A9C461-A947-4B07-9288-9108B85998C3}" type="presParOf" srcId="{E23092E9-1829-481F-B2CE-0F1A80D43F3E}" destId="{825CE93A-3C6C-44CC-A8AC-ED758BEE0EDF}" srcOrd="0" destOrd="0" presId="urn:microsoft.com/office/officeart/2005/8/layout/vList3"/>
    <dgm:cxn modelId="{AFA5B100-47D1-4DF6-A8D2-A1B9209CF997}" type="presParOf" srcId="{825CE93A-3C6C-44CC-A8AC-ED758BEE0EDF}" destId="{48BD8279-0BDF-442F-A6F7-0F5E1306B4BC}" srcOrd="0" destOrd="0" presId="urn:microsoft.com/office/officeart/2005/8/layout/vList3"/>
    <dgm:cxn modelId="{B67419A9-7A55-4AB0-808C-7CA3ADFB4D1D}" type="presParOf" srcId="{825CE93A-3C6C-44CC-A8AC-ED758BEE0EDF}" destId="{E6F25627-51D8-48E6-9DC5-40FA8D656E1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722309C-85BA-4CFD-9BB3-4C9A1F0601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9C3BC155-DD26-40C5-8712-EF99B80B4301}">
      <dgm:prSet custT="1"/>
      <dgm:spPr/>
      <dgm:t>
        <a:bodyPr/>
        <a:lstStyle/>
        <a:p>
          <a:r>
            <a:rPr lang="ru-RU" sz="4000" b="1" dirty="0" err="1"/>
            <a:t>Máte-li</a:t>
          </a:r>
          <a:r>
            <a:rPr lang="ru-RU" sz="4000" b="1" dirty="0"/>
            <a:t> </a:t>
          </a:r>
          <a:r>
            <a:rPr lang="ru-RU" sz="4000" b="1" dirty="0" err="1"/>
            <a:t>zájem</a:t>
          </a:r>
          <a:r>
            <a:rPr lang="ru-RU" sz="4000" b="1" dirty="0"/>
            <a:t> o </a:t>
          </a:r>
          <a:r>
            <a:rPr lang="ru-RU" sz="4000" b="1" dirty="0" err="1"/>
            <a:t>více</a:t>
          </a:r>
          <a:r>
            <a:rPr lang="ru-RU" sz="4000" b="1" dirty="0"/>
            <a:t> </a:t>
          </a:r>
          <a:r>
            <a:rPr lang="ru-RU" sz="4000" b="1" dirty="0" err="1"/>
            <a:t>informací</a:t>
          </a:r>
          <a:r>
            <a:rPr lang="ru-RU" sz="4000" b="1" dirty="0"/>
            <a:t>, </a:t>
          </a:r>
          <a:r>
            <a:rPr lang="ru-RU" sz="4000" b="1" dirty="0" err="1"/>
            <a:t>neváhejte</a:t>
          </a:r>
          <a:r>
            <a:rPr lang="ru-RU" sz="4000" b="1" dirty="0"/>
            <a:t> </a:t>
          </a:r>
          <a:r>
            <a:rPr lang="ru-RU" sz="4000" b="1" dirty="0" err="1"/>
            <a:t>nás</a:t>
          </a:r>
          <a:r>
            <a:rPr lang="ru-RU" sz="4000" b="1" dirty="0"/>
            <a:t> </a:t>
          </a:r>
          <a:r>
            <a:rPr lang="ru-RU" sz="4000" b="1" dirty="0" err="1"/>
            <a:t>kontaktovat</a:t>
          </a:r>
          <a:r>
            <a:rPr lang="ru-RU" sz="4000" b="1" dirty="0"/>
            <a:t>:</a:t>
          </a:r>
          <a:br>
            <a:rPr lang="ru-RU" sz="4000" b="1" dirty="0"/>
          </a:br>
          <a:r>
            <a:rPr lang="ru-RU" sz="4000" b="1" dirty="0"/>
            <a:t>Web: www.healthycom.cz</a:t>
          </a:r>
          <a:br>
            <a:rPr lang="ru-RU" sz="4000" b="1" dirty="0"/>
          </a:br>
          <a:r>
            <a:rPr lang="ru-RU" sz="4000" b="1" dirty="0"/>
            <a:t>E-mail: info@healthycom.cz</a:t>
          </a:r>
          <a:endParaRPr lang="ru-RU" sz="4000" dirty="0"/>
        </a:p>
      </dgm:t>
    </dgm:pt>
    <dgm:pt modelId="{A9810054-1731-4CB8-9013-8C7E72F01696}" type="parTrans" cxnId="{88352C00-310D-46C0-87C4-F35D8D34EFD3}">
      <dgm:prSet/>
      <dgm:spPr/>
      <dgm:t>
        <a:bodyPr/>
        <a:lstStyle/>
        <a:p>
          <a:endParaRPr lang="ru-RU"/>
        </a:p>
      </dgm:t>
    </dgm:pt>
    <dgm:pt modelId="{0557DE3A-171C-41BB-80FD-0DBD7D3ADA82}" type="sibTrans" cxnId="{88352C00-310D-46C0-87C4-F35D8D34EFD3}">
      <dgm:prSet/>
      <dgm:spPr/>
      <dgm:t>
        <a:bodyPr/>
        <a:lstStyle/>
        <a:p>
          <a:endParaRPr lang="ru-RU"/>
        </a:p>
      </dgm:t>
    </dgm:pt>
    <dgm:pt modelId="{CA590D31-26CF-431E-AD4B-DB7CC9526CE7}" type="pres">
      <dgm:prSet presAssocID="{B722309C-85BA-4CFD-9BB3-4C9A1F0601A1}" presName="linear" presStyleCnt="0">
        <dgm:presLayoutVars>
          <dgm:animLvl val="lvl"/>
          <dgm:resizeHandles val="exact"/>
        </dgm:presLayoutVars>
      </dgm:prSet>
      <dgm:spPr/>
    </dgm:pt>
    <dgm:pt modelId="{F1552936-6727-4546-BE06-E1FFF306DDD3}" type="pres">
      <dgm:prSet presAssocID="{9C3BC155-DD26-40C5-8712-EF99B80B4301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8352C00-310D-46C0-87C4-F35D8D34EFD3}" srcId="{B722309C-85BA-4CFD-9BB3-4C9A1F0601A1}" destId="{9C3BC155-DD26-40C5-8712-EF99B80B4301}" srcOrd="0" destOrd="0" parTransId="{A9810054-1731-4CB8-9013-8C7E72F01696}" sibTransId="{0557DE3A-171C-41BB-80FD-0DBD7D3ADA82}"/>
    <dgm:cxn modelId="{6274F75D-505C-4C15-B50E-DED0DFFA4ECB}" type="presOf" srcId="{B722309C-85BA-4CFD-9BB3-4C9A1F0601A1}" destId="{CA590D31-26CF-431E-AD4B-DB7CC9526CE7}" srcOrd="0" destOrd="0" presId="urn:microsoft.com/office/officeart/2005/8/layout/vList2"/>
    <dgm:cxn modelId="{389CF3A5-3B72-40ED-AF76-237551517547}" type="presOf" srcId="{9C3BC155-DD26-40C5-8712-EF99B80B4301}" destId="{F1552936-6727-4546-BE06-E1FFF306DDD3}" srcOrd="0" destOrd="0" presId="urn:microsoft.com/office/officeart/2005/8/layout/vList2"/>
    <dgm:cxn modelId="{0E8DDF63-F36B-4179-B4CB-D39D633B21EB}" type="presParOf" srcId="{CA590D31-26CF-431E-AD4B-DB7CC9526CE7}" destId="{F1552936-6727-4546-BE06-E1FFF306DDD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424B455-9525-45B1-9E2C-6739AFD1C2CA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1FA86FB5-9244-4457-89A9-CFA29FEB7606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Sledujte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nás</a:t>
          </a:r>
          <a:endParaRPr lang="ru-RU" dirty="0">
            <a:solidFill>
              <a:schemeClr val="tx1"/>
            </a:solidFill>
          </a:endParaRPr>
        </a:p>
      </dgm:t>
    </dgm:pt>
    <dgm:pt modelId="{892BEF01-6131-445A-ABC7-F65BE4B8BA39}" type="parTrans" cxnId="{D023DFDA-8D58-4B32-BB16-77209B3AC90D}">
      <dgm:prSet/>
      <dgm:spPr/>
      <dgm:t>
        <a:bodyPr/>
        <a:lstStyle/>
        <a:p>
          <a:endParaRPr lang="ru-RU"/>
        </a:p>
      </dgm:t>
    </dgm:pt>
    <dgm:pt modelId="{B7D37672-6006-453E-B650-ABE68706D57B}" type="sibTrans" cxnId="{D023DFDA-8D58-4B32-BB16-77209B3AC90D}">
      <dgm:prSet/>
      <dgm:spPr/>
      <dgm:t>
        <a:bodyPr/>
        <a:lstStyle/>
        <a:p>
          <a:endParaRPr lang="ru-RU"/>
        </a:p>
      </dgm:t>
    </dgm:pt>
    <dgm:pt modelId="{6799B310-0066-41B7-86B8-1D4D81E76D42}" type="pres">
      <dgm:prSet presAssocID="{C424B455-9525-45B1-9E2C-6739AFD1C2CA}" presName="linearFlow" presStyleCnt="0">
        <dgm:presLayoutVars>
          <dgm:dir/>
          <dgm:resizeHandles val="exact"/>
        </dgm:presLayoutVars>
      </dgm:prSet>
      <dgm:spPr/>
    </dgm:pt>
    <dgm:pt modelId="{C9DE0DA7-A5DF-4E16-8B59-6C49D00268E9}" type="pres">
      <dgm:prSet presAssocID="{1FA86FB5-9244-4457-89A9-CFA29FEB7606}" presName="composite" presStyleCnt="0"/>
      <dgm:spPr/>
    </dgm:pt>
    <dgm:pt modelId="{36F0C9A9-EAAB-47D3-B15A-9E6DCC475E1F}" type="pres">
      <dgm:prSet presAssocID="{1FA86FB5-9244-4457-89A9-CFA29FEB7606}" presName="imgShp" presStyleLbl="fgImgPlace1" presStyleIdx="0" presStyleCnt="1"/>
      <dgm:spPr/>
    </dgm:pt>
    <dgm:pt modelId="{FDE0AB22-7FF9-43C9-AA94-38D74578FC33}" type="pres">
      <dgm:prSet presAssocID="{1FA86FB5-9244-4457-89A9-CFA29FEB7606}" presName="txShp" presStyleLbl="node1" presStyleIdx="0" presStyleCnt="1">
        <dgm:presLayoutVars>
          <dgm:bulletEnabled val="1"/>
        </dgm:presLayoutVars>
      </dgm:prSet>
      <dgm:spPr/>
    </dgm:pt>
  </dgm:ptLst>
  <dgm:cxnLst>
    <dgm:cxn modelId="{19899893-298C-4CEB-BB09-8AD88347EE57}" type="presOf" srcId="{1FA86FB5-9244-4457-89A9-CFA29FEB7606}" destId="{FDE0AB22-7FF9-43C9-AA94-38D74578FC33}" srcOrd="0" destOrd="0" presId="urn:microsoft.com/office/officeart/2005/8/layout/vList3"/>
    <dgm:cxn modelId="{731A679B-1DF2-453D-A8F2-0B2318A5CA19}" type="presOf" srcId="{C424B455-9525-45B1-9E2C-6739AFD1C2CA}" destId="{6799B310-0066-41B7-86B8-1D4D81E76D42}" srcOrd="0" destOrd="0" presId="urn:microsoft.com/office/officeart/2005/8/layout/vList3"/>
    <dgm:cxn modelId="{D023DFDA-8D58-4B32-BB16-77209B3AC90D}" srcId="{C424B455-9525-45B1-9E2C-6739AFD1C2CA}" destId="{1FA86FB5-9244-4457-89A9-CFA29FEB7606}" srcOrd="0" destOrd="0" parTransId="{892BEF01-6131-445A-ABC7-F65BE4B8BA39}" sibTransId="{B7D37672-6006-453E-B650-ABE68706D57B}"/>
    <dgm:cxn modelId="{39F6B948-E909-4D63-A6D7-E45826DF58EB}" type="presParOf" srcId="{6799B310-0066-41B7-86B8-1D4D81E76D42}" destId="{C9DE0DA7-A5DF-4E16-8B59-6C49D00268E9}" srcOrd="0" destOrd="0" presId="urn:microsoft.com/office/officeart/2005/8/layout/vList3"/>
    <dgm:cxn modelId="{D2012537-7C9B-4C0F-8754-8CDC877C071A}" type="presParOf" srcId="{C9DE0DA7-A5DF-4E16-8B59-6C49D00268E9}" destId="{36F0C9A9-EAAB-47D3-B15A-9E6DCC475E1F}" srcOrd="0" destOrd="0" presId="urn:microsoft.com/office/officeart/2005/8/layout/vList3"/>
    <dgm:cxn modelId="{0207818F-DC57-4B8D-8CE5-1F7DDCF538A8}" type="presParOf" srcId="{C9DE0DA7-A5DF-4E16-8B59-6C49D00268E9}" destId="{FDE0AB22-7FF9-43C9-AA94-38D74578FC3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26EAF8-0F62-4211-9046-85FA033C124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9D2D524-A368-4069-88BA-898F147E3A8C}">
      <dgm:prSet/>
      <dgm:spPr/>
      <dgm:t>
        <a:bodyPr/>
        <a:lstStyle/>
        <a:p>
          <a:r>
            <a:rPr lang="ru-RU" b="1"/>
            <a:t>Přirozená rovnováha pro vaši pokožku, klouby a vitalitu.</a:t>
          </a:r>
          <a:endParaRPr lang="ru-RU"/>
        </a:p>
      </dgm:t>
    </dgm:pt>
    <dgm:pt modelId="{53241639-B2CF-4289-8DEF-6312B6618973}" type="parTrans" cxnId="{D7425F3E-3F24-4DF6-9CAB-8B355DE38CAF}">
      <dgm:prSet/>
      <dgm:spPr/>
      <dgm:t>
        <a:bodyPr/>
        <a:lstStyle/>
        <a:p>
          <a:endParaRPr lang="ru-RU"/>
        </a:p>
      </dgm:t>
    </dgm:pt>
    <dgm:pt modelId="{7C706478-AC62-48BE-A8F7-07D1EC511491}" type="sibTrans" cxnId="{D7425F3E-3F24-4DF6-9CAB-8B355DE38CAF}">
      <dgm:prSet/>
      <dgm:spPr/>
      <dgm:t>
        <a:bodyPr/>
        <a:lstStyle/>
        <a:p>
          <a:endParaRPr lang="ru-RU"/>
        </a:p>
      </dgm:t>
    </dgm:pt>
    <dgm:pt modelId="{D2A4D7DC-3BF5-439C-9D1F-24F6C8AF8162}" type="pres">
      <dgm:prSet presAssocID="{2426EAF8-0F62-4211-9046-85FA033C1249}" presName="linear" presStyleCnt="0">
        <dgm:presLayoutVars>
          <dgm:animLvl val="lvl"/>
          <dgm:resizeHandles val="exact"/>
        </dgm:presLayoutVars>
      </dgm:prSet>
      <dgm:spPr/>
    </dgm:pt>
    <dgm:pt modelId="{24EBFBD7-89DC-4EBA-9113-58FE90A34BB6}" type="pres">
      <dgm:prSet presAssocID="{D9D2D524-A368-4069-88BA-898F147E3A8C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7425F3E-3F24-4DF6-9CAB-8B355DE38CAF}" srcId="{2426EAF8-0F62-4211-9046-85FA033C1249}" destId="{D9D2D524-A368-4069-88BA-898F147E3A8C}" srcOrd="0" destOrd="0" parTransId="{53241639-B2CF-4289-8DEF-6312B6618973}" sibTransId="{7C706478-AC62-48BE-A8F7-07D1EC511491}"/>
    <dgm:cxn modelId="{01F1D4A2-173C-49DE-8830-FAA9942C470C}" type="presOf" srcId="{2426EAF8-0F62-4211-9046-85FA033C1249}" destId="{D2A4D7DC-3BF5-439C-9D1F-24F6C8AF8162}" srcOrd="0" destOrd="0" presId="urn:microsoft.com/office/officeart/2005/8/layout/vList2"/>
    <dgm:cxn modelId="{DD51DFD3-D8E5-4FA1-A8F8-FD74DD27FCD1}" type="presOf" srcId="{D9D2D524-A368-4069-88BA-898F147E3A8C}" destId="{24EBFBD7-89DC-4EBA-9113-58FE90A34BB6}" srcOrd="0" destOrd="0" presId="urn:microsoft.com/office/officeart/2005/8/layout/vList2"/>
    <dgm:cxn modelId="{74837CF6-3D45-4B8C-93F0-B30FEC9C4BAE}" type="presParOf" srcId="{D2A4D7DC-3BF5-439C-9D1F-24F6C8AF8162}" destId="{24EBFBD7-89DC-4EBA-9113-58FE90A34BB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F8F1A120-F4BE-4BAC-BFA2-6AECB5399E7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36165D6A-DF9D-4F00-872F-38B4A70AA7D5}">
      <dgm:prSet/>
      <dgm:spPr/>
      <dgm:t>
        <a:bodyPr/>
        <a:lstStyle/>
        <a:p>
          <a:r>
            <a:rPr lang="ru-RU" b="1" dirty="0" err="1"/>
            <a:t>Sledujte</a:t>
          </a:r>
          <a:r>
            <a:rPr lang="ru-RU" b="1" dirty="0"/>
            <a:t> </a:t>
          </a:r>
          <a:r>
            <a:rPr lang="ru-RU" b="1" dirty="0" err="1"/>
            <a:t>nás</a:t>
          </a:r>
          <a:r>
            <a:rPr lang="ru-RU" b="1" dirty="0"/>
            <a:t> </a:t>
          </a:r>
          <a:r>
            <a:rPr lang="ru-RU" b="1" dirty="0" err="1"/>
            <a:t>na</a:t>
          </a:r>
          <a:r>
            <a:rPr lang="ru-RU" b="1" dirty="0"/>
            <a:t> </a:t>
          </a:r>
          <a:r>
            <a:rPr lang="ru-RU" b="1" dirty="0" err="1"/>
            <a:t>sociálních</a:t>
          </a:r>
          <a:r>
            <a:rPr lang="ru-RU" b="1" dirty="0"/>
            <a:t> </a:t>
          </a:r>
          <a:r>
            <a:rPr lang="ru-RU" b="1" dirty="0" err="1"/>
            <a:t>sítích</a:t>
          </a:r>
          <a:r>
            <a:rPr lang="ru-RU" b="1" dirty="0"/>
            <a:t> a </a:t>
          </a:r>
          <a:r>
            <a:rPr lang="ru-RU" b="1" dirty="0" err="1"/>
            <a:t>buďte</a:t>
          </a:r>
          <a:r>
            <a:rPr lang="ru-RU" b="1" dirty="0"/>
            <a:t> </a:t>
          </a:r>
          <a:r>
            <a:rPr lang="ru-RU" b="1" dirty="0" err="1"/>
            <a:t>součástí</a:t>
          </a:r>
          <a:r>
            <a:rPr lang="ru-RU" b="1" dirty="0"/>
            <a:t> </a:t>
          </a:r>
          <a:r>
            <a:rPr lang="ru-RU" b="1" dirty="0" err="1"/>
            <a:t>komunity</a:t>
          </a:r>
          <a:r>
            <a:rPr lang="ru-RU" b="1" dirty="0"/>
            <a:t> </a:t>
          </a:r>
          <a:r>
            <a:rPr lang="ru-RU" b="1" dirty="0" err="1"/>
            <a:t>zdraví</a:t>
          </a:r>
          <a:r>
            <a:rPr lang="ru-RU" b="1" dirty="0"/>
            <a:t>.</a:t>
          </a:r>
          <a:endParaRPr lang="ru-RU" dirty="0"/>
        </a:p>
      </dgm:t>
    </dgm:pt>
    <dgm:pt modelId="{44E6FBD6-3A8D-4C43-8B06-E955F13D3006}" type="parTrans" cxnId="{283627BC-7044-401E-96E2-CACE8FF365C5}">
      <dgm:prSet/>
      <dgm:spPr/>
      <dgm:t>
        <a:bodyPr/>
        <a:lstStyle/>
        <a:p>
          <a:endParaRPr lang="ru-RU"/>
        </a:p>
      </dgm:t>
    </dgm:pt>
    <dgm:pt modelId="{C1C3AE47-91C1-46CB-979B-B72F2FE28F99}" type="sibTrans" cxnId="{283627BC-7044-401E-96E2-CACE8FF365C5}">
      <dgm:prSet/>
      <dgm:spPr/>
      <dgm:t>
        <a:bodyPr/>
        <a:lstStyle/>
        <a:p>
          <a:endParaRPr lang="ru-RU"/>
        </a:p>
      </dgm:t>
    </dgm:pt>
    <dgm:pt modelId="{DC8ED2B2-194C-4E07-AEF7-0AE7F8D296DA}" type="pres">
      <dgm:prSet presAssocID="{F8F1A120-F4BE-4BAC-BFA2-6AECB5399E78}" presName="linear" presStyleCnt="0">
        <dgm:presLayoutVars>
          <dgm:animLvl val="lvl"/>
          <dgm:resizeHandles val="exact"/>
        </dgm:presLayoutVars>
      </dgm:prSet>
      <dgm:spPr/>
    </dgm:pt>
    <dgm:pt modelId="{A0150003-18A0-4189-A45A-2816127E0175}" type="pres">
      <dgm:prSet presAssocID="{36165D6A-DF9D-4F00-872F-38B4A70AA7D5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B472C5E-921D-47DF-A6D4-692B23268689}" type="presOf" srcId="{36165D6A-DF9D-4F00-872F-38B4A70AA7D5}" destId="{A0150003-18A0-4189-A45A-2816127E0175}" srcOrd="0" destOrd="0" presId="urn:microsoft.com/office/officeart/2005/8/layout/vList2"/>
    <dgm:cxn modelId="{20856AB7-DE51-4FE9-BFD1-168EC0B3D91A}" type="presOf" srcId="{F8F1A120-F4BE-4BAC-BFA2-6AECB5399E78}" destId="{DC8ED2B2-194C-4E07-AEF7-0AE7F8D296DA}" srcOrd="0" destOrd="0" presId="urn:microsoft.com/office/officeart/2005/8/layout/vList2"/>
    <dgm:cxn modelId="{283627BC-7044-401E-96E2-CACE8FF365C5}" srcId="{F8F1A120-F4BE-4BAC-BFA2-6AECB5399E78}" destId="{36165D6A-DF9D-4F00-872F-38B4A70AA7D5}" srcOrd="0" destOrd="0" parTransId="{44E6FBD6-3A8D-4C43-8B06-E955F13D3006}" sibTransId="{C1C3AE47-91C1-46CB-979B-B72F2FE28F99}"/>
    <dgm:cxn modelId="{54E96FE6-8227-4DA1-A8C6-B0EAE312CB5C}" type="presParOf" srcId="{DC8ED2B2-194C-4E07-AEF7-0AE7F8D296DA}" destId="{A0150003-18A0-4189-A45A-2816127E017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642294C-CC8A-4130-B687-03C1206ED645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4746D7C-06B5-4610-A6B6-10177233C9DF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Děkujeme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za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pozornost</a:t>
          </a:r>
          <a:r>
            <a:rPr lang="ru-RU" b="1" dirty="0">
              <a:solidFill>
                <a:schemeClr val="tx1"/>
              </a:solidFill>
            </a:rPr>
            <a:t>!</a:t>
          </a:r>
          <a:endParaRPr lang="ru-RU" dirty="0">
            <a:solidFill>
              <a:schemeClr val="tx1"/>
            </a:solidFill>
          </a:endParaRPr>
        </a:p>
      </dgm:t>
    </dgm:pt>
    <dgm:pt modelId="{9679D79B-BFD0-41D6-970E-C7C8FD8D6DE0}" type="parTrans" cxnId="{68C71CF1-43E7-42A2-A1DF-6B7F1F29ABEF}">
      <dgm:prSet/>
      <dgm:spPr/>
      <dgm:t>
        <a:bodyPr/>
        <a:lstStyle/>
        <a:p>
          <a:endParaRPr lang="ru-RU"/>
        </a:p>
      </dgm:t>
    </dgm:pt>
    <dgm:pt modelId="{8F5CCAA3-2961-40EA-87BC-88A490B10698}" type="sibTrans" cxnId="{68C71CF1-43E7-42A2-A1DF-6B7F1F29ABEF}">
      <dgm:prSet/>
      <dgm:spPr/>
      <dgm:t>
        <a:bodyPr/>
        <a:lstStyle/>
        <a:p>
          <a:endParaRPr lang="ru-RU"/>
        </a:p>
      </dgm:t>
    </dgm:pt>
    <dgm:pt modelId="{DF55AEE8-A9D2-4E5B-AC13-6A3B48E47D5C}" type="pres">
      <dgm:prSet presAssocID="{8642294C-CC8A-4130-B687-03C1206ED645}" presName="linearFlow" presStyleCnt="0">
        <dgm:presLayoutVars>
          <dgm:dir/>
          <dgm:resizeHandles val="exact"/>
        </dgm:presLayoutVars>
      </dgm:prSet>
      <dgm:spPr/>
    </dgm:pt>
    <dgm:pt modelId="{BFE423C4-DB89-42DB-B5CF-9528409520F4}" type="pres">
      <dgm:prSet presAssocID="{44746D7C-06B5-4610-A6B6-10177233C9DF}" presName="composite" presStyleCnt="0"/>
      <dgm:spPr/>
    </dgm:pt>
    <dgm:pt modelId="{DD4E137C-C18A-42D5-BCB2-DCBA89CA358E}" type="pres">
      <dgm:prSet presAssocID="{44746D7C-06B5-4610-A6B6-10177233C9DF}" presName="imgShp" presStyleLbl="fgImgPlace1" presStyleIdx="0" presStyleCnt="1"/>
      <dgm:spPr/>
    </dgm:pt>
    <dgm:pt modelId="{1F1F3886-6708-4D9D-92C9-ABDE36079152}" type="pres">
      <dgm:prSet presAssocID="{44746D7C-06B5-4610-A6B6-10177233C9DF}" presName="txShp" presStyleLbl="node1" presStyleIdx="0" presStyleCnt="1">
        <dgm:presLayoutVars>
          <dgm:bulletEnabled val="1"/>
        </dgm:presLayoutVars>
      </dgm:prSet>
      <dgm:spPr/>
    </dgm:pt>
  </dgm:ptLst>
  <dgm:cxnLst>
    <dgm:cxn modelId="{DBB57F28-DD74-409F-B91F-F8C564D9D8FA}" type="presOf" srcId="{8642294C-CC8A-4130-B687-03C1206ED645}" destId="{DF55AEE8-A9D2-4E5B-AC13-6A3B48E47D5C}" srcOrd="0" destOrd="0" presId="urn:microsoft.com/office/officeart/2005/8/layout/vList3"/>
    <dgm:cxn modelId="{30D3EB4B-EC11-42D8-BCA4-6225E09EFC79}" type="presOf" srcId="{44746D7C-06B5-4610-A6B6-10177233C9DF}" destId="{1F1F3886-6708-4D9D-92C9-ABDE36079152}" srcOrd="0" destOrd="0" presId="urn:microsoft.com/office/officeart/2005/8/layout/vList3"/>
    <dgm:cxn modelId="{68C71CF1-43E7-42A2-A1DF-6B7F1F29ABEF}" srcId="{8642294C-CC8A-4130-B687-03C1206ED645}" destId="{44746D7C-06B5-4610-A6B6-10177233C9DF}" srcOrd="0" destOrd="0" parTransId="{9679D79B-BFD0-41D6-970E-C7C8FD8D6DE0}" sibTransId="{8F5CCAA3-2961-40EA-87BC-88A490B10698}"/>
    <dgm:cxn modelId="{157BA6B9-EFA4-4F75-9489-8103A9B15908}" type="presParOf" srcId="{DF55AEE8-A9D2-4E5B-AC13-6A3B48E47D5C}" destId="{BFE423C4-DB89-42DB-B5CF-9528409520F4}" srcOrd="0" destOrd="0" presId="urn:microsoft.com/office/officeart/2005/8/layout/vList3"/>
    <dgm:cxn modelId="{1DBE5BAB-F61C-403C-A66D-861C1AC00567}" type="presParOf" srcId="{BFE423C4-DB89-42DB-B5CF-9528409520F4}" destId="{DD4E137C-C18A-42D5-BCB2-DCBA89CA358E}" srcOrd="0" destOrd="0" presId="urn:microsoft.com/office/officeart/2005/8/layout/vList3"/>
    <dgm:cxn modelId="{D14F6643-06AB-4700-A6F8-A0234822A543}" type="presParOf" srcId="{BFE423C4-DB89-42DB-B5CF-9528409520F4}" destId="{1F1F3886-6708-4D9D-92C9-ABDE3607915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B3D752-F641-40A9-BEF9-A68CE8531B2E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A578201C-083B-444D-B13A-67D3858A9E3B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Borrajový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olej</a:t>
          </a:r>
          <a:endParaRPr lang="ru-RU" dirty="0">
            <a:solidFill>
              <a:schemeClr val="tx1"/>
            </a:solidFill>
          </a:endParaRPr>
        </a:p>
      </dgm:t>
    </dgm:pt>
    <dgm:pt modelId="{96AE7F8E-00F1-44AD-8CF1-C6C972C7B91E}" type="parTrans" cxnId="{8DE77027-3273-4180-BEDB-75DC80A84359}">
      <dgm:prSet/>
      <dgm:spPr/>
      <dgm:t>
        <a:bodyPr/>
        <a:lstStyle/>
        <a:p>
          <a:endParaRPr lang="ru-RU"/>
        </a:p>
      </dgm:t>
    </dgm:pt>
    <dgm:pt modelId="{EBA8CC02-66C6-4CF0-8612-6A67C9FEF9FB}" type="sibTrans" cxnId="{8DE77027-3273-4180-BEDB-75DC80A84359}">
      <dgm:prSet/>
      <dgm:spPr/>
      <dgm:t>
        <a:bodyPr/>
        <a:lstStyle/>
        <a:p>
          <a:endParaRPr lang="ru-RU"/>
        </a:p>
      </dgm:t>
    </dgm:pt>
    <dgm:pt modelId="{DE3F4EFC-BA14-4773-B9BF-3592ABDADC09}" type="pres">
      <dgm:prSet presAssocID="{D6B3D752-F641-40A9-BEF9-A68CE8531B2E}" presName="linearFlow" presStyleCnt="0">
        <dgm:presLayoutVars>
          <dgm:dir/>
          <dgm:resizeHandles val="exact"/>
        </dgm:presLayoutVars>
      </dgm:prSet>
      <dgm:spPr/>
    </dgm:pt>
    <dgm:pt modelId="{AD5D5A97-1C82-42AB-9363-4A01879D772A}" type="pres">
      <dgm:prSet presAssocID="{A578201C-083B-444D-B13A-67D3858A9E3B}" presName="composite" presStyleCnt="0"/>
      <dgm:spPr/>
    </dgm:pt>
    <dgm:pt modelId="{1A2F1B1D-62B0-44A5-92AA-85F24E924313}" type="pres">
      <dgm:prSet presAssocID="{A578201C-083B-444D-B13A-67D3858A9E3B}" presName="imgShp" presStyleLbl="fgImgPlace1" presStyleIdx="0" presStyleCnt="1"/>
      <dgm:spPr/>
    </dgm:pt>
    <dgm:pt modelId="{24FAECC1-D31E-4CAD-9AEA-CCC1B2B8CEA2}" type="pres">
      <dgm:prSet presAssocID="{A578201C-083B-444D-B13A-67D3858A9E3B}" presName="txShp" presStyleLbl="node1" presStyleIdx="0" presStyleCnt="1">
        <dgm:presLayoutVars>
          <dgm:bulletEnabled val="1"/>
        </dgm:presLayoutVars>
      </dgm:prSet>
      <dgm:spPr/>
    </dgm:pt>
  </dgm:ptLst>
  <dgm:cxnLst>
    <dgm:cxn modelId="{8DE77027-3273-4180-BEDB-75DC80A84359}" srcId="{D6B3D752-F641-40A9-BEF9-A68CE8531B2E}" destId="{A578201C-083B-444D-B13A-67D3858A9E3B}" srcOrd="0" destOrd="0" parTransId="{96AE7F8E-00F1-44AD-8CF1-C6C972C7B91E}" sibTransId="{EBA8CC02-66C6-4CF0-8612-6A67C9FEF9FB}"/>
    <dgm:cxn modelId="{B44F5083-53E9-4949-A1CB-64672A706A84}" type="presOf" srcId="{D6B3D752-F641-40A9-BEF9-A68CE8531B2E}" destId="{DE3F4EFC-BA14-4773-B9BF-3592ABDADC09}" srcOrd="0" destOrd="0" presId="urn:microsoft.com/office/officeart/2005/8/layout/vList3"/>
    <dgm:cxn modelId="{6CC8E9AF-4235-4D37-A4D4-F4EF5A432039}" type="presOf" srcId="{A578201C-083B-444D-B13A-67D3858A9E3B}" destId="{24FAECC1-D31E-4CAD-9AEA-CCC1B2B8CEA2}" srcOrd="0" destOrd="0" presId="urn:microsoft.com/office/officeart/2005/8/layout/vList3"/>
    <dgm:cxn modelId="{7667113E-8175-48E0-8EF6-DEA300B1C2C0}" type="presParOf" srcId="{DE3F4EFC-BA14-4773-B9BF-3592ABDADC09}" destId="{AD5D5A97-1C82-42AB-9363-4A01879D772A}" srcOrd="0" destOrd="0" presId="urn:microsoft.com/office/officeart/2005/8/layout/vList3"/>
    <dgm:cxn modelId="{2633E711-7E34-40D0-8565-20432EA96B69}" type="presParOf" srcId="{AD5D5A97-1C82-42AB-9363-4A01879D772A}" destId="{1A2F1B1D-62B0-44A5-92AA-85F24E924313}" srcOrd="0" destOrd="0" presId="urn:microsoft.com/office/officeart/2005/8/layout/vList3"/>
    <dgm:cxn modelId="{61288C6E-6A20-428A-AC63-CEF006BCFEAF}" type="presParOf" srcId="{AD5D5A97-1C82-42AB-9363-4A01879D772A}" destId="{24FAECC1-D31E-4CAD-9AEA-CCC1B2B8CEA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F13AE8-567D-438E-A57E-42714EC9B12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5814AD8-4EFD-4470-A8FD-3ED630C4BDEC}">
      <dgm:prSet/>
      <dgm:spPr/>
      <dgm:t>
        <a:bodyPr/>
        <a:lstStyle/>
        <a:p>
          <a:r>
            <a:rPr lang="ru-RU" b="1"/>
            <a:t>Podporuje hydrataci pokožky, funkci kloubů a snižuje zánět díky obsahu GLA.</a:t>
          </a:r>
          <a:endParaRPr lang="ru-RU"/>
        </a:p>
      </dgm:t>
    </dgm:pt>
    <dgm:pt modelId="{DC1F2ECF-31B4-4BFF-B383-46D02D5B123E}" type="parTrans" cxnId="{AAA7C773-90B2-4B61-9292-4011FC5B3CDC}">
      <dgm:prSet/>
      <dgm:spPr/>
      <dgm:t>
        <a:bodyPr/>
        <a:lstStyle/>
        <a:p>
          <a:endParaRPr lang="ru-RU"/>
        </a:p>
      </dgm:t>
    </dgm:pt>
    <dgm:pt modelId="{C3AD8B7D-75D7-4D08-81F2-04AE5D7C9F2B}" type="sibTrans" cxnId="{AAA7C773-90B2-4B61-9292-4011FC5B3CDC}">
      <dgm:prSet/>
      <dgm:spPr/>
      <dgm:t>
        <a:bodyPr/>
        <a:lstStyle/>
        <a:p>
          <a:endParaRPr lang="ru-RU"/>
        </a:p>
      </dgm:t>
    </dgm:pt>
    <dgm:pt modelId="{8CFD70F5-3571-4ED9-ADC2-F92895B1AEE1}" type="pres">
      <dgm:prSet presAssocID="{46F13AE8-567D-438E-A57E-42714EC9B123}" presName="linear" presStyleCnt="0">
        <dgm:presLayoutVars>
          <dgm:animLvl val="lvl"/>
          <dgm:resizeHandles val="exact"/>
        </dgm:presLayoutVars>
      </dgm:prSet>
      <dgm:spPr/>
    </dgm:pt>
    <dgm:pt modelId="{89B6A92A-7A78-43AD-8A1D-FCF1D72B7C5F}" type="pres">
      <dgm:prSet presAssocID="{C5814AD8-4EFD-4470-A8FD-3ED630C4BDEC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4261F19-A4E0-4716-AF02-542466B8B491}" type="presOf" srcId="{46F13AE8-567D-438E-A57E-42714EC9B123}" destId="{8CFD70F5-3571-4ED9-ADC2-F92895B1AEE1}" srcOrd="0" destOrd="0" presId="urn:microsoft.com/office/officeart/2005/8/layout/vList2"/>
    <dgm:cxn modelId="{AAA7C773-90B2-4B61-9292-4011FC5B3CDC}" srcId="{46F13AE8-567D-438E-A57E-42714EC9B123}" destId="{C5814AD8-4EFD-4470-A8FD-3ED630C4BDEC}" srcOrd="0" destOrd="0" parTransId="{DC1F2ECF-31B4-4BFF-B383-46D02D5B123E}" sibTransId="{C3AD8B7D-75D7-4D08-81F2-04AE5D7C9F2B}"/>
    <dgm:cxn modelId="{EE09CE98-166B-4390-A838-C280A002A4AC}" type="presOf" srcId="{C5814AD8-4EFD-4470-A8FD-3ED630C4BDEC}" destId="{89B6A92A-7A78-43AD-8A1D-FCF1D72B7C5F}" srcOrd="0" destOrd="0" presId="urn:microsoft.com/office/officeart/2005/8/layout/vList2"/>
    <dgm:cxn modelId="{C76058F1-CA70-47D7-852F-40905B2A7058}" type="presParOf" srcId="{8CFD70F5-3571-4ED9-ADC2-F92895B1AEE1}" destId="{89B6A92A-7A78-43AD-8A1D-FCF1D72B7C5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6FB39E7-ADB4-4103-9856-4691689E8094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8C981A4-E3E6-48C9-85ED-5C48BE01E1D0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Vitamin</a:t>
          </a:r>
          <a:r>
            <a:rPr lang="ru-RU" b="1" dirty="0">
              <a:solidFill>
                <a:schemeClr val="tx1"/>
              </a:solidFill>
            </a:rPr>
            <a:t> E</a:t>
          </a:r>
          <a:endParaRPr lang="ru-RU" dirty="0">
            <a:solidFill>
              <a:schemeClr val="tx1"/>
            </a:solidFill>
          </a:endParaRPr>
        </a:p>
      </dgm:t>
    </dgm:pt>
    <dgm:pt modelId="{DF1ADF84-B774-43F4-B595-03E67DBC04B1}" type="parTrans" cxnId="{7F83EB1D-6A32-427F-A63E-98AE5198BA2A}">
      <dgm:prSet/>
      <dgm:spPr/>
      <dgm:t>
        <a:bodyPr/>
        <a:lstStyle/>
        <a:p>
          <a:endParaRPr lang="ru-RU"/>
        </a:p>
      </dgm:t>
    </dgm:pt>
    <dgm:pt modelId="{5CBE3668-0169-43A9-B3FE-097AF04BF1AD}" type="sibTrans" cxnId="{7F83EB1D-6A32-427F-A63E-98AE5198BA2A}">
      <dgm:prSet/>
      <dgm:spPr/>
      <dgm:t>
        <a:bodyPr/>
        <a:lstStyle/>
        <a:p>
          <a:endParaRPr lang="ru-RU"/>
        </a:p>
      </dgm:t>
    </dgm:pt>
    <dgm:pt modelId="{8168EEF7-F732-46B2-8D76-4F7BA85FF4DD}" type="pres">
      <dgm:prSet presAssocID="{96FB39E7-ADB4-4103-9856-4691689E8094}" presName="linearFlow" presStyleCnt="0">
        <dgm:presLayoutVars>
          <dgm:dir/>
          <dgm:resizeHandles val="exact"/>
        </dgm:presLayoutVars>
      </dgm:prSet>
      <dgm:spPr/>
    </dgm:pt>
    <dgm:pt modelId="{0B85FD31-D02F-46BD-B6BD-8A4FF7C59F23}" type="pres">
      <dgm:prSet presAssocID="{28C981A4-E3E6-48C9-85ED-5C48BE01E1D0}" presName="composite" presStyleCnt="0"/>
      <dgm:spPr/>
    </dgm:pt>
    <dgm:pt modelId="{D989103B-84E3-4954-8637-68059CEB2FF9}" type="pres">
      <dgm:prSet presAssocID="{28C981A4-E3E6-48C9-85ED-5C48BE01E1D0}" presName="imgShp" presStyleLbl="fgImgPlace1" presStyleIdx="0" presStyleCnt="1"/>
      <dgm:spPr/>
    </dgm:pt>
    <dgm:pt modelId="{6B117A22-F0AE-4CF4-B899-DED3410D997C}" type="pres">
      <dgm:prSet presAssocID="{28C981A4-E3E6-48C9-85ED-5C48BE01E1D0}" presName="txShp" presStyleLbl="node1" presStyleIdx="0" presStyleCnt="1">
        <dgm:presLayoutVars>
          <dgm:bulletEnabled val="1"/>
        </dgm:presLayoutVars>
      </dgm:prSet>
      <dgm:spPr/>
    </dgm:pt>
  </dgm:ptLst>
  <dgm:cxnLst>
    <dgm:cxn modelId="{7F83EB1D-6A32-427F-A63E-98AE5198BA2A}" srcId="{96FB39E7-ADB4-4103-9856-4691689E8094}" destId="{28C981A4-E3E6-48C9-85ED-5C48BE01E1D0}" srcOrd="0" destOrd="0" parTransId="{DF1ADF84-B774-43F4-B595-03E67DBC04B1}" sibTransId="{5CBE3668-0169-43A9-B3FE-097AF04BF1AD}"/>
    <dgm:cxn modelId="{5EB9806F-F9DA-4994-BF2E-9826C81B376C}" type="presOf" srcId="{28C981A4-E3E6-48C9-85ED-5C48BE01E1D0}" destId="{6B117A22-F0AE-4CF4-B899-DED3410D997C}" srcOrd="0" destOrd="0" presId="urn:microsoft.com/office/officeart/2005/8/layout/vList3"/>
    <dgm:cxn modelId="{BF0A91C2-AB13-4EEC-A056-B1CF05C50EC2}" type="presOf" srcId="{96FB39E7-ADB4-4103-9856-4691689E8094}" destId="{8168EEF7-F732-46B2-8D76-4F7BA85FF4DD}" srcOrd="0" destOrd="0" presId="urn:microsoft.com/office/officeart/2005/8/layout/vList3"/>
    <dgm:cxn modelId="{7D79641A-1C86-4C16-A8FF-E4C5EA2D7996}" type="presParOf" srcId="{8168EEF7-F732-46B2-8D76-4F7BA85FF4DD}" destId="{0B85FD31-D02F-46BD-B6BD-8A4FF7C59F23}" srcOrd="0" destOrd="0" presId="urn:microsoft.com/office/officeart/2005/8/layout/vList3"/>
    <dgm:cxn modelId="{7950EA21-A40E-44CE-88AF-B302EDF7DBE1}" type="presParOf" srcId="{0B85FD31-D02F-46BD-B6BD-8A4FF7C59F23}" destId="{D989103B-84E3-4954-8637-68059CEB2FF9}" srcOrd="0" destOrd="0" presId="urn:microsoft.com/office/officeart/2005/8/layout/vList3"/>
    <dgm:cxn modelId="{2592ADB0-FDD1-40EB-AA88-3CE28599C897}" type="presParOf" srcId="{0B85FD31-D02F-46BD-B6BD-8A4FF7C59F23}" destId="{6B117A22-F0AE-4CF4-B899-DED3410D997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41B99E8-B01C-4DED-8ECA-9E499A315BC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394E59E-B547-4661-9B7F-2AB111C92D88}">
      <dgm:prSet/>
      <dgm:spPr/>
      <dgm:t>
        <a:bodyPr/>
        <a:lstStyle/>
        <a:p>
          <a:r>
            <a:rPr lang="ru-RU" b="1" dirty="0" err="1"/>
            <a:t>Silný</a:t>
          </a:r>
          <a:r>
            <a:rPr lang="ru-RU" b="1" dirty="0"/>
            <a:t> </a:t>
          </a:r>
          <a:r>
            <a:rPr lang="ru-RU" b="1" dirty="0" err="1"/>
            <a:t>antioxidant</a:t>
          </a:r>
          <a:r>
            <a:rPr lang="ru-RU" b="1" dirty="0"/>
            <a:t> </a:t>
          </a:r>
          <a:r>
            <a:rPr lang="ru-RU" b="1" dirty="0" err="1"/>
            <a:t>chrání</a:t>
          </a:r>
          <a:r>
            <a:rPr lang="ru-RU" b="1" dirty="0"/>
            <a:t> </a:t>
          </a:r>
          <a:r>
            <a:rPr lang="ru-RU" b="1" dirty="0" err="1"/>
            <a:t>buňky</a:t>
          </a:r>
          <a:r>
            <a:rPr lang="ru-RU" b="1" dirty="0"/>
            <a:t> </a:t>
          </a:r>
          <a:r>
            <a:rPr lang="ru-RU" b="1" dirty="0" err="1"/>
            <a:t>před</a:t>
          </a:r>
          <a:r>
            <a:rPr lang="ru-RU" b="1" dirty="0"/>
            <a:t> </a:t>
          </a:r>
          <a:r>
            <a:rPr lang="ru-RU" b="1" dirty="0" err="1"/>
            <a:t>oxidačním</a:t>
          </a:r>
          <a:r>
            <a:rPr lang="ru-RU" b="1" dirty="0"/>
            <a:t> </a:t>
          </a:r>
          <a:r>
            <a:rPr lang="ru-RU" b="1" dirty="0" err="1"/>
            <a:t>stresem</a:t>
          </a:r>
          <a:r>
            <a:rPr lang="ru-RU" b="1" dirty="0"/>
            <a:t> a </a:t>
          </a:r>
          <a:r>
            <a:rPr lang="ru-RU" b="1" dirty="0" err="1"/>
            <a:t>podporuje</a:t>
          </a:r>
          <a:r>
            <a:rPr lang="ru-RU" b="1" dirty="0"/>
            <a:t> </a:t>
          </a:r>
          <a:r>
            <a:rPr lang="ru-RU" b="1" dirty="0" err="1"/>
            <a:t>regeneraci</a:t>
          </a:r>
          <a:r>
            <a:rPr lang="ru-RU" b="1" dirty="0"/>
            <a:t> </a:t>
          </a:r>
          <a:r>
            <a:rPr lang="ru-RU" b="1" dirty="0" err="1"/>
            <a:t>pokožky</a:t>
          </a:r>
          <a:r>
            <a:rPr lang="ru-RU" b="1" dirty="0"/>
            <a:t>.</a:t>
          </a:r>
          <a:endParaRPr lang="ru-RU" dirty="0"/>
        </a:p>
      </dgm:t>
    </dgm:pt>
    <dgm:pt modelId="{5A03C3E1-AB7F-427E-93B5-4B945B0777A3}" type="parTrans" cxnId="{0737C310-0270-441E-ACF9-9939670BC887}">
      <dgm:prSet/>
      <dgm:spPr/>
      <dgm:t>
        <a:bodyPr/>
        <a:lstStyle/>
        <a:p>
          <a:endParaRPr lang="ru-RU"/>
        </a:p>
      </dgm:t>
    </dgm:pt>
    <dgm:pt modelId="{5097DA18-5192-499C-BAC9-4B43CDFF8B9C}" type="sibTrans" cxnId="{0737C310-0270-441E-ACF9-9939670BC887}">
      <dgm:prSet/>
      <dgm:spPr/>
      <dgm:t>
        <a:bodyPr/>
        <a:lstStyle/>
        <a:p>
          <a:endParaRPr lang="ru-RU"/>
        </a:p>
      </dgm:t>
    </dgm:pt>
    <dgm:pt modelId="{DC49A252-B011-4F45-99B6-D88F2712E64F}" type="pres">
      <dgm:prSet presAssocID="{D41B99E8-B01C-4DED-8ECA-9E499A315BCA}" presName="linear" presStyleCnt="0">
        <dgm:presLayoutVars>
          <dgm:animLvl val="lvl"/>
          <dgm:resizeHandles val="exact"/>
        </dgm:presLayoutVars>
      </dgm:prSet>
      <dgm:spPr/>
    </dgm:pt>
    <dgm:pt modelId="{C629DC21-8675-4CDE-A446-DF2C84A4A15E}" type="pres">
      <dgm:prSet presAssocID="{2394E59E-B547-4661-9B7F-2AB111C92D8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0737C310-0270-441E-ACF9-9939670BC887}" srcId="{D41B99E8-B01C-4DED-8ECA-9E499A315BCA}" destId="{2394E59E-B547-4661-9B7F-2AB111C92D88}" srcOrd="0" destOrd="0" parTransId="{5A03C3E1-AB7F-427E-93B5-4B945B0777A3}" sibTransId="{5097DA18-5192-499C-BAC9-4B43CDFF8B9C}"/>
    <dgm:cxn modelId="{3B2A1C3F-0D7B-45BF-9E70-53F382A98DF4}" type="presOf" srcId="{D41B99E8-B01C-4DED-8ECA-9E499A315BCA}" destId="{DC49A252-B011-4F45-99B6-D88F2712E64F}" srcOrd="0" destOrd="0" presId="urn:microsoft.com/office/officeart/2005/8/layout/vList2"/>
    <dgm:cxn modelId="{3EF935D8-EAA6-4A83-909C-9743E0B92F68}" type="presOf" srcId="{2394E59E-B547-4661-9B7F-2AB111C92D88}" destId="{C629DC21-8675-4CDE-A446-DF2C84A4A15E}" srcOrd="0" destOrd="0" presId="urn:microsoft.com/office/officeart/2005/8/layout/vList2"/>
    <dgm:cxn modelId="{DF92D281-5CA8-4276-9BA4-A9D56FD2F461}" type="presParOf" srcId="{DC49A252-B011-4F45-99B6-D88F2712E64F}" destId="{C629DC21-8675-4CDE-A446-DF2C84A4A15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FB40F13-F210-4E40-B99D-DE1D24C07ECE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7DD98892-EAA3-451E-BE0A-0E4482E5F0CF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Jak</a:t>
          </a:r>
          <a:r>
            <a:rPr lang="ru-RU" b="1" dirty="0">
              <a:solidFill>
                <a:schemeClr val="tx1"/>
              </a:solidFill>
            </a:rPr>
            <a:t> DM-SERENUS </a:t>
          </a:r>
          <a:r>
            <a:rPr lang="ru-RU" b="1" dirty="0" err="1">
              <a:solidFill>
                <a:schemeClr val="tx1"/>
              </a:solidFill>
            </a:rPr>
            <a:t>funguje</a:t>
          </a:r>
          <a:endParaRPr lang="ru-RU" dirty="0">
            <a:solidFill>
              <a:schemeClr val="tx1"/>
            </a:solidFill>
          </a:endParaRPr>
        </a:p>
      </dgm:t>
    </dgm:pt>
    <dgm:pt modelId="{D35E766C-BC0E-4A4E-A8A6-DC745556EC28}" type="parTrans" cxnId="{303C8933-E7EF-4DD8-A6D6-6CA2FC616BB5}">
      <dgm:prSet/>
      <dgm:spPr/>
      <dgm:t>
        <a:bodyPr/>
        <a:lstStyle/>
        <a:p>
          <a:endParaRPr lang="ru-RU"/>
        </a:p>
      </dgm:t>
    </dgm:pt>
    <dgm:pt modelId="{5419D098-1E6F-4FAD-927B-373D218DF9C9}" type="sibTrans" cxnId="{303C8933-E7EF-4DD8-A6D6-6CA2FC616BB5}">
      <dgm:prSet/>
      <dgm:spPr/>
      <dgm:t>
        <a:bodyPr/>
        <a:lstStyle/>
        <a:p>
          <a:endParaRPr lang="ru-RU"/>
        </a:p>
      </dgm:t>
    </dgm:pt>
    <dgm:pt modelId="{B2ECB3EC-6DB2-4448-8D86-C28E980217AD}" type="pres">
      <dgm:prSet presAssocID="{EFB40F13-F210-4E40-B99D-DE1D24C07ECE}" presName="linearFlow" presStyleCnt="0">
        <dgm:presLayoutVars>
          <dgm:dir/>
          <dgm:resizeHandles val="exact"/>
        </dgm:presLayoutVars>
      </dgm:prSet>
      <dgm:spPr/>
    </dgm:pt>
    <dgm:pt modelId="{407365E9-F1B6-4D07-8E5D-E012A2DAED19}" type="pres">
      <dgm:prSet presAssocID="{7DD98892-EAA3-451E-BE0A-0E4482E5F0CF}" presName="composite" presStyleCnt="0"/>
      <dgm:spPr/>
    </dgm:pt>
    <dgm:pt modelId="{89C30B97-E657-44F0-9813-43649F32050B}" type="pres">
      <dgm:prSet presAssocID="{7DD98892-EAA3-451E-BE0A-0E4482E5F0CF}" presName="imgShp" presStyleLbl="fgImgPlace1" presStyleIdx="0" presStyleCnt="1"/>
      <dgm:spPr/>
    </dgm:pt>
    <dgm:pt modelId="{0400EE1A-6817-47CA-BAE1-EB4765FB26E3}" type="pres">
      <dgm:prSet presAssocID="{7DD98892-EAA3-451E-BE0A-0E4482E5F0CF}" presName="txShp" presStyleLbl="node1" presStyleIdx="0" presStyleCnt="1">
        <dgm:presLayoutVars>
          <dgm:bulletEnabled val="1"/>
        </dgm:presLayoutVars>
      </dgm:prSet>
      <dgm:spPr/>
    </dgm:pt>
  </dgm:ptLst>
  <dgm:cxnLst>
    <dgm:cxn modelId="{303C8933-E7EF-4DD8-A6D6-6CA2FC616BB5}" srcId="{EFB40F13-F210-4E40-B99D-DE1D24C07ECE}" destId="{7DD98892-EAA3-451E-BE0A-0E4482E5F0CF}" srcOrd="0" destOrd="0" parTransId="{D35E766C-BC0E-4A4E-A8A6-DC745556EC28}" sibTransId="{5419D098-1E6F-4FAD-927B-373D218DF9C9}"/>
    <dgm:cxn modelId="{55A9D549-359A-42DF-BA4E-165FA73CCFA7}" type="presOf" srcId="{7DD98892-EAA3-451E-BE0A-0E4482E5F0CF}" destId="{0400EE1A-6817-47CA-BAE1-EB4765FB26E3}" srcOrd="0" destOrd="0" presId="urn:microsoft.com/office/officeart/2005/8/layout/vList3"/>
    <dgm:cxn modelId="{2F6946D1-7FCE-42D3-8671-FCF479156215}" type="presOf" srcId="{EFB40F13-F210-4E40-B99D-DE1D24C07ECE}" destId="{B2ECB3EC-6DB2-4448-8D86-C28E980217AD}" srcOrd="0" destOrd="0" presId="urn:microsoft.com/office/officeart/2005/8/layout/vList3"/>
    <dgm:cxn modelId="{3C8F4AA2-9CE1-4C8C-A602-F84639E1132B}" type="presParOf" srcId="{B2ECB3EC-6DB2-4448-8D86-C28E980217AD}" destId="{407365E9-F1B6-4D07-8E5D-E012A2DAED19}" srcOrd="0" destOrd="0" presId="urn:microsoft.com/office/officeart/2005/8/layout/vList3"/>
    <dgm:cxn modelId="{132FD001-366C-49C1-9729-B06FD0B17473}" type="presParOf" srcId="{407365E9-F1B6-4D07-8E5D-E012A2DAED19}" destId="{89C30B97-E657-44F0-9813-43649F32050B}" srcOrd="0" destOrd="0" presId="urn:microsoft.com/office/officeart/2005/8/layout/vList3"/>
    <dgm:cxn modelId="{7A85254B-8334-4BFB-BE68-B4751575770D}" type="presParOf" srcId="{407365E9-F1B6-4D07-8E5D-E012A2DAED19}" destId="{0400EE1A-6817-47CA-BAE1-EB4765FB26E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4942A70-5CD8-4F46-AFDD-C707979284B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EF3ED6A-B7F4-4F9F-921A-810A4EEB9281}">
      <dgm:prSet/>
      <dgm:spPr/>
      <dgm:t>
        <a:bodyPr/>
        <a:lstStyle/>
        <a:p>
          <a:r>
            <a:rPr lang="ru-RU" b="1"/>
            <a:t>Kombinace GLA a vitamínu E přispívá k ochraně buněk, pružnosti pokožky a kloubní pohodě.</a:t>
          </a:r>
          <a:endParaRPr lang="ru-RU"/>
        </a:p>
      </dgm:t>
    </dgm:pt>
    <dgm:pt modelId="{C4D159D9-E5A8-4DA3-9DB4-8BBCF05805C0}" type="parTrans" cxnId="{827D4E42-8F6C-4CB6-ADB8-6BBBF0CB0773}">
      <dgm:prSet/>
      <dgm:spPr/>
      <dgm:t>
        <a:bodyPr/>
        <a:lstStyle/>
        <a:p>
          <a:endParaRPr lang="ru-RU"/>
        </a:p>
      </dgm:t>
    </dgm:pt>
    <dgm:pt modelId="{095982D5-5834-4354-9A87-4FDC0CCA5578}" type="sibTrans" cxnId="{827D4E42-8F6C-4CB6-ADB8-6BBBF0CB0773}">
      <dgm:prSet/>
      <dgm:spPr/>
      <dgm:t>
        <a:bodyPr/>
        <a:lstStyle/>
        <a:p>
          <a:endParaRPr lang="ru-RU"/>
        </a:p>
      </dgm:t>
    </dgm:pt>
    <dgm:pt modelId="{71D3AD91-AF05-48C1-B7E3-6F19AF756780}" type="pres">
      <dgm:prSet presAssocID="{44942A70-5CD8-4F46-AFDD-C707979284B8}" presName="linear" presStyleCnt="0">
        <dgm:presLayoutVars>
          <dgm:animLvl val="lvl"/>
          <dgm:resizeHandles val="exact"/>
        </dgm:presLayoutVars>
      </dgm:prSet>
      <dgm:spPr/>
    </dgm:pt>
    <dgm:pt modelId="{52F5FA85-2EE3-49EB-AC01-48A29CB019C3}" type="pres">
      <dgm:prSet presAssocID="{2EF3ED6A-B7F4-4F9F-921A-810A4EEB9281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F3C081E-8EBB-439B-94AA-63F1141D0788}" type="presOf" srcId="{44942A70-5CD8-4F46-AFDD-C707979284B8}" destId="{71D3AD91-AF05-48C1-B7E3-6F19AF756780}" srcOrd="0" destOrd="0" presId="urn:microsoft.com/office/officeart/2005/8/layout/vList2"/>
    <dgm:cxn modelId="{827D4E42-8F6C-4CB6-ADB8-6BBBF0CB0773}" srcId="{44942A70-5CD8-4F46-AFDD-C707979284B8}" destId="{2EF3ED6A-B7F4-4F9F-921A-810A4EEB9281}" srcOrd="0" destOrd="0" parTransId="{C4D159D9-E5A8-4DA3-9DB4-8BBCF05805C0}" sibTransId="{095982D5-5834-4354-9A87-4FDC0CCA5578}"/>
    <dgm:cxn modelId="{28B1E058-641D-489B-A9F7-FAFB09F8D726}" type="presOf" srcId="{2EF3ED6A-B7F4-4F9F-921A-810A4EEB9281}" destId="{52F5FA85-2EE3-49EB-AC01-48A29CB019C3}" srcOrd="0" destOrd="0" presId="urn:microsoft.com/office/officeart/2005/8/layout/vList2"/>
    <dgm:cxn modelId="{DF4BE74B-DC78-475C-AADA-5773EB28562B}" type="presParOf" srcId="{71D3AD91-AF05-48C1-B7E3-6F19AF756780}" destId="{52F5FA85-2EE3-49EB-AC01-48A29CB019C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6DFEB3B-483E-418E-8597-FDED1D8DCB54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98126981-7EE4-4C91-9E4E-019B01D7BCD4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Doporučené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užívání</a:t>
          </a:r>
          <a:endParaRPr lang="ru-RU" dirty="0">
            <a:solidFill>
              <a:schemeClr val="tx1"/>
            </a:solidFill>
          </a:endParaRPr>
        </a:p>
      </dgm:t>
    </dgm:pt>
    <dgm:pt modelId="{4776FD0C-2B32-4A9B-A4CA-0E01183A6109}" type="parTrans" cxnId="{1AD3CE30-49F9-402F-BACF-D8E13D3FF80D}">
      <dgm:prSet/>
      <dgm:spPr/>
      <dgm:t>
        <a:bodyPr/>
        <a:lstStyle/>
        <a:p>
          <a:endParaRPr lang="ru-RU"/>
        </a:p>
      </dgm:t>
    </dgm:pt>
    <dgm:pt modelId="{957E30E5-CB1B-45C9-80C1-7E831E85194F}" type="sibTrans" cxnId="{1AD3CE30-49F9-402F-BACF-D8E13D3FF80D}">
      <dgm:prSet/>
      <dgm:spPr/>
      <dgm:t>
        <a:bodyPr/>
        <a:lstStyle/>
        <a:p>
          <a:endParaRPr lang="ru-RU"/>
        </a:p>
      </dgm:t>
    </dgm:pt>
    <dgm:pt modelId="{2419B724-AAE7-4BD7-BE85-2C240DDF2113}" type="pres">
      <dgm:prSet presAssocID="{F6DFEB3B-483E-418E-8597-FDED1D8DCB54}" presName="linearFlow" presStyleCnt="0">
        <dgm:presLayoutVars>
          <dgm:dir/>
          <dgm:resizeHandles val="exact"/>
        </dgm:presLayoutVars>
      </dgm:prSet>
      <dgm:spPr/>
    </dgm:pt>
    <dgm:pt modelId="{0FF7393D-27A9-4D17-B2B6-D22ED9C449EB}" type="pres">
      <dgm:prSet presAssocID="{98126981-7EE4-4C91-9E4E-019B01D7BCD4}" presName="composite" presStyleCnt="0"/>
      <dgm:spPr/>
    </dgm:pt>
    <dgm:pt modelId="{932194AF-4757-48F1-A4DA-6B80477639A5}" type="pres">
      <dgm:prSet presAssocID="{98126981-7EE4-4C91-9E4E-019B01D7BCD4}" presName="imgShp" presStyleLbl="fgImgPlace1" presStyleIdx="0" presStyleCnt="1"/>
      <dgm:spPr/>
    </dgm:pt>
    <dgm:pt modelId="{1FDE8985-7F75-41E6-B9DB-962BF0B9F154}" type="pres">
      <dgm:prSet presAssocID="{98126981-7EE4-4C91-9E4E-019B01D7BCD4}" presName="txShp" presStyleLbl="node1" presStyleIdx="0" presStyleCnt="1">
        <dgm:presLayoutVars>
          <dgm:bulletEnabled val="1"/>
        </dgm:presLayoutVars>
      </dgm:prSet>
      <dgm:spPr/>
    </dgm:pt>
  </dgm:ptLst>
  <dgm:cxnLst>
    <dgm:cxn modelId="{1AD3CE30-49F9-402F-BACF-D8E13D3FF80D}" srcId="{F6DFEB3B-483E-418E-8597-FDED1D8DCB54}" destId="{98126981-7EE4-4C91-9E4E-019B01D7BCD4}" srcOrd="0" destOrd="0" parTransId="{4776FD0C-2B32-4A9B-A4CA-0E01183A6109}" sibTransId="{957E30E5-CB1B-45C9-80C1-7E831E85194F}"/>
    <dgm:cxn modelId="{A28FBB3F-FDA4-465A-B805-E2B62445EDF1}" type="presOf" srcId="{98126981-7EE4-4C91-9E4E-019B01D7BCD4}" destId="{1FDE8985-7F75-41E6-B9DB-962BF0B9F154}" srcOrd="0" destOrd="0" presId="urn:microsoft.com/office/officeart/2005/8/layout/vList3"/>
    <dgm:cxn modelId="{242B57D7-751A-4466-989A-5A52BE692445}" type="presOf" srcId="{F6DFEB3B-483E-418E-8597-FDED1D8DCB54}" destId="{2419B724-AAE7-4BD7-BE85-2C240DDF2113}" srcOrd="0" destOrd="0" presId="urn:microsoft.com/office/officeart/2005/8/layout/vList3"/>
    <dgm:cxn modelId="{F640F4AE-DFF1-4B4F-B718-4D94DAD97EC2}" type="presParOf" srcId="{2419B724-AAE7-4BD7-BE85-2C240DDF2113}" destId="{0FF7393D-27A9-4D17-B2B6-D22ED9C449EB}" srcOrd="0" destOrd="0" presId="urn:microsoft.com/office/officeart/2005/8/layout/vList3"/>
    <dgm:cxn modelId="{2790F71E-06E5-4842-8E13-E96B26F94097}" type="presParOf" srcId="{0FF7393D-27A9-4D17-B2B6-D22ED9C449EB}" destId="{932194AF-4757-48F1-A4DA-6B80477639A5}" srcOrd="0" destOrd="0" presId="urn:microsoft.com/office/officeart/2005/8/layout/vList3"/>
    <dgm:cxn modelId="{C3F6B377-6016-4E1B-9554-A54BC4FF0C62}" type="presParOf" srcId="{0FF7393D-27A9-4D17-B2B6-D22ED9C449EB}" destId="{1FDE8985-7F75-41E6-B9DB-962BF0B9F15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48100C-8189-4552-909E-6BCA4937E96B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>
              <a:solidFill>
                <a:schemeClr val="tx1"/>
              </a:solidFill>
            </a:rPr>
            <a:t>DM-SERENUS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A3DAFEC6-C80D-43C7-ADC3-761AD35D4A1D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E384CF-B21D-4523-A07B-6AF01F7DD992}">
      <dsp:nvSpPr>
        <dsp:cNvPr id="0" name=""/>
        <dsp:cNvSpPr/>
      </dsp:nvSpPr>
      <dsp:spPr>
        <a:xfrm>
          <a:off x="0" y="176939"/>
          <a:ext cx="6858000" cy="4675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400" b="1" kern="1200"/>
            <a:t>Užívejte pravidelně s jídlem a dostatečným množstvím vody pro nejlepší vstřebávání.</a:t>
          </a:r>
          <a:endParaRPr lang="ru-RU" sz="5400" kern="1200"/>
        </a:p>
      </dsp:txBody>
      <dsp:txXfrm>
        <a:off x="228230" y="405169"/>
        <a:ext cx="6401540" cy="421886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3545E8-703C-4E1A-BEBD-C57324D55A6E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Upozornění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E687F62A-EB8B-4E2B-9C95-71E83094CE9A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C46CB5-6C18-41A2-BF47-D5D2B7010361}">
      <dsp:nvSpPr>
        <dsp:cNvPr id="0" name=""/>
        <dsp:cNvSpPr/>
      </dsp:nvSpPr>
      <dsp:spPr>
        <a:xfrm>
          <a:off x="0" y="3780"/>
          <a:ext cx="6858000" cy="5021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800" b="1" kern="1200"/>
            <a:t>Není vhodné pro děti, těhotné a kojící ženy. Uchovávejte mimo dosah dětí.</a:t>
          </a:r>
          <a:endParaRPr lang="ru-RU" sz="5800" kern="1200"/>
        </a:p>
      </dsp:txBody>
      <dsp:txXfrm>
        <a:off x="245136" y="248916"/>
        <a:ext cx="6367728" cy="453136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A377E6-7475-42B3-AF48-5E19ED21E25D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>
              <a:solidFill>
                <a:schemeClr val="tx1"/>
              </a:solidFill>
            </a:rPr>
            <a:t>V </a:t>
          </a:r>
          <a:r>
            <a:rPr lang="ru-RU" sz="4200" b="1" kern="1200" dirty="0" err="1">
              <a:solidFill>
                <a:schemeClr val="tx1"/>
              </a:solidFill>
            </a:rPr>
            <a:t>souladu</a:t>
          </a:r>
          <a:r>
            <a:rPr lang="ru-RU" sz="4200" b="1" kern="1200" dirty="0">
              <a:solidFill>
                <a:schemeClr val="tx1"/>
              </a:solidFill>
            </a:rPr>
            <a:t> s EU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4ACD09A7-D039-4031-92D4-EE2FB4DB528E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D3B5F0-6CEC-4F5B-92B2-1EE12B381C01}">
      <dsp:nvSpPr>
        <dsp:cNvPr id="0" name=""/>
        <dsp:cNvSpPr/>
      </dsp:nvSpPr>
      <dsp:spPr>
        <a:xfrm>
          <a:off x="0" y="146519"/>
          <a:ext cx="6858000" cy="4736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600" b="1" kern="1200"/>
            <a:t>Je důležité poznamenat, že v souladu s evropskou směrnicí č. 432/2012 nejsou poskytována konkrétní lékařská prohlášení o výrobku.</a:t>
          </a:r>
          <a:endParaRPr lang="ru-RU" sz="4600" kern="1200"/>
        </a:p>
      </dsp:txBody>
      <dsp:txXfrm>
        <a:off x="231200" y="377719"/>
        <a:ext cx="6395600" cy="427376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47C0BA-F04A-4348-A79C-3D056C08897F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Recenze</a:t>
          </a:r>
          <a:r>
            <a:rPr lang="ru-RU" sz="4200" b="1" kern="1200" dirty="0">
              <a:solidFill>
                <a:schemeClr val="tx1"/>
              </a:solidFill>
            </a:rPr>
            <a:t> a </a:t>
          </a:r>
          <a:r>
            <a:rPr lang="ru-RU" sz="4200" b="1" kern="1200" dirty="0" err="1">
              <a:solidFill>
                <a:schemeClr val="tx1"/>
              </a:solidFill>
            </a:rPr>
            <a:t>doporučení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538BB567-6569-40B5-989A-00872C749023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B8D80F-9FA4-4E12-9656-174C242905FB}">
      <dsp:nvSpPr>
        <dsp:cNvPr id="0" name=""/>
        <dsp:cNvSpPr/>
      </dsp:nvSpPr>
      <dsp:spPr>
        <a:xfrm>
          <a:off x="0" y="3780"/>
          <a:ext cx="6858000" cy="5021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800" b="1" kern="1200"/>
            <a:t>Naši zákazníci si cení účinku na pokožku a klouby. Výsledky se mohou lišit.</a:t>
          </a:r>
          <a:endParaRPr lang="ru-RU" sz="5800" kern="1200"/>
        </a:p>
      </dsp:txBody>
      <dsp:txXfrm>
        <a:off x="245136" y="248916"/>
        <a:ext cx="6367728" cy="453136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F25627-51D8-48E6-9DC5-40FA8D656E1C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Kontaktujte</a:t>
          </a:r>
          <a:r>
            <a:rPr lang="ru-RU" sz="4200" b="1" kern="1200" dirty="0">
              <a:solidFill>
                <a:schemeClr val="tx1"/>
              </a:solidFill>
            </a:rPr>
            <a:t> </a:t>
          </a:r>
          <a:r>
            <a:rPr lang="ru-RU" sz="4200" b="1" kern="1200" dirty="0" err="1">
              <a:solidFill>
                <a:schemeClr val="tx1"/>
              </a:solidFill>
            </a:rPr>
            <a:t>nás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48BD8279-0BDF-442F-A6F7-0F5E1306B4BC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552936-6727-4546-BE06-E1FFF306DDD3}">
      <dsp:nvSpPr>
        <dsp:cNvPr id="0" name=""/>
        <dsp:cNvSpPr/>
      </dsp:nvSpPr>
      <dsp:spPr>
        <a:xfrm>
          <a:off x="0" y="765449"/>
          <a:ext cx="6858000" cy="3498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 err="1"/>
            <a:t>Máte-li</a:t>
          </a:r>
          <a:r>
            <a:rPr lang="ru-RU" sz="4000" b="1" kern="1200" dirty="0"/>
            <a:t> </a:t>
          </a:r>
          <a:r>
            <a:rPr lang="ru-RU" sz="4000" b="1" kern="1200" dirty="0" err="1"/>
            <a:t>zájem</a:t>
          </a:r>
          <a:r>
            <a:rPr lang="ru-RU" sz="4000" b="1" kern="1200" dirty="0"/>
            <a:t> o </a:t>
          </a:r>
          <a:r>
            <a:rPr lang="ru-RU" sz="4000" b="1" kern="1200" dirty="0" err="1"/>
            <a:t>více</a:t>
          </a:r>
          <a:r>
            <a:rPr lang="ru-RU" sz="4000" b="1" kern="1200" dirty="0"/>
            <a:t> </a:t>
          </a:r>
          <a:r>
            <a:rPr lang="ru-RU" sz="4000" b="1" kern="1200" dirty="0" err="1"/>
            <a:t>informací</a:t>
          </a:r>
          <a:r>
            <a:rPr lang="ru-RU" sz="4000" b="1" kern="1200" dirty="0"/>
            <a:t>, </a:t>
          </a:r>
          <a:r>
            <a:rPr lang="ru-RU" sz="4000" b="1" kern="1200" dirty="0" err="1"/>
            <a:t>neváhejte</a:t>
          </a:r>
          <a:r>
            <a:rPr lang="ru-RU" sz="4000" b="1" kern="1200" dirty="0"/>
            <a:t> </a:t>
          </a:r>
          <a:r>
            <a:rPr lang="ru-RU" sz="4000" b="1" kern="1200" dirty="0" err="1"/>
            <a:t>nás</a:t>
          </a:r>
          <a:r>
            <a:rPr lang="ru-RU" sz="4000" b="1" kern="1200" dirty="0"/>
            <a:t> </a:t>
          </a:r>
          <a:r>
            <a:rPr lang="ru-RU" sz="4000" b="1" kern="1200" dirty="0" err="1"/>
            <a:t>kontaktovat</a:t>
          </a:r>
          <a:r>
            <a:rPr lang="ru-RU" sz="4000" b="1" kern="1200" dirty="0"/>
            <a:t>:</a:t>
          </a:r>
          <a:br>
            <a:rPr lang="ru-RU" sz="4000" b="1" kern="1200" dirty="0"/>
          </a:br>
          <a:r>
            <a:rPr lang="ru-RU" sz="4000" b="1" kern="1200" dirty="0"/>
            <a:t>Web: www.healthycom.cz</a:t>
          </a:r>
          <a:br>
            <a:rPr lang="ru-RU" sz="4000" b="1" kern="1200" dirty="0"/>
          </a:br>
          <a:r>
            <a:rPr lang="ru-RU" sz="4000" b="1" kern="1200" dirty="0"/>
            <a:t>E-mail: info@healthycom.cz</a:t>
          </a:r>
          <a:endParaRPr lang="ru-RU" sz="4000" kern="1200" dirty="0"/>
        </a:p>
      </dsp:txBody>
      <dsp:txXfrm>
        <a:off x="170773" y="936222"/>
        <a:ext cx="6516454" cy="3156754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0AB22-7FF9-43C9-AA94-38D74578FC33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Sledujte</a:t>
          </a:r>
          <a:r>
            <a:rPr lang="ru-RU" sz="4200" b="1" kern="1200" dirty="0">
              <a:solidFill>
                <a:schemeClr val="tx1"/>
              </a:solidFill>
            </a:rPr>
            <a:t> </a:t>
          </a:r>
          <a:r>
            <a:rPr lang="ru-RU" sz="4200" b="1" kern="1200" dirty="0" err="1">
              <a:solidFill>
                <a:schemeClr val="tx1"/>
              </a:solidFill>
            </a:rPr>
            <a:t>nás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36F0C9A9-EAAB-47D3-B15A-9E6DCC475E1F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EBFBD7-89DC-4EBA-9113-58FE90A34BB6}">
      <dsp:nvSpPr>
        <dsp:cNvPr id="0" name=""/>
        <dsp:cNvSpPr/>
      </dsp:nvSpPr>
      <dsp:spPr>
        <a:xfrm>
          <a:off x="0" y="195074"/>
          <a:ext cx="6858000" cy="46390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b="1" kern="1200"/>
            <a:t>Přirozená rovnováha pro vaši pokožku, klouby a vitalitu.</a:t>
          </a:r>
          <a:endParaRPr lang="ru-RU" sz="6500" kern="1200"/>
        </a:p>
      </dsp:txBody>
      <dsp:txXfrm>
        <a:off x="226460" y="421534"/>
        <a:ext cx="6405080" cy="418613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50003-18A0-4189-A45A-2816127E0175}">
      <dsp:nvSpPr>
        <dsp:cNvPr id="0" name=""/>
        <dsp:cNvSpPr/>
      </dsp:nvSpPr>
      <dsp:spPr>
        <a:xfrm>
          <a:off x="0" y="195074"/>
          <a:ext cx="6858000" cy="46390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b="1" kern="1200" dirty="0" err="1"/>
            <a:t>Sledujte</a:t>
          </a:r>
          <a:r>
            <a:rPr lang="ru-RU" sz="6500" b="1" kern="1200" dirty="0"/>
            <a:t> </a:t>
          </a:r>
          <a:r>
            <a:rPr lang="ru-RU" sz="6500" b="1" kern="1200" dirty="0" err="1"/>
            <a:t>nás</a:t>
          </a:r>
          <a:r>
            <a:rPr lang="ru-RU" sz="6500" b="1" kern="1200" dirty="0"/>
            <a:t> </a:t>
          </a:r>
          <a:r>
            <a:rPr lang="ru-RU" sz="6500" b="1" kern="1200" dirty="0" err="1"/>
            <a:t>na</a:t>
          </a:r>
          <a:r>
            <a:rPr lang="ru-RU" sz="6500" b="1" kern="1200" dirty="0"/>
            <a:t> </a:t>
          </a:r>
          <a:r>
            <a:rPr lang="ru-RU" sz="6500" b="1" kern="1200" dirty="0" err="1"/>
            <a:t>sociálních</a:t>
          </a:r>
          <a:r>
            <a:rPr lang="ru-RU" sz="6500" b="1" kern="1200" dirty="0"/>
            <a:t> </a:t>
          </a:r>
          <a:r>
            <a:rPr lang="ru-RU" sz="6500" b="1" kern="1200" dirty="0" err="1"/>
            <a:t>sítích</a:t>
          </a:r>
          <a:r>
            <a:rPr lang="ru-RU" sz="6500" b="1" kern="1200" dirty="0"/>
            <a:t> a </a:t>
          </a:r>
          <a:r>
            <a:rPr lang="ru-RU" sz="6500" b="1" kern="1200" dirty="0" err="1"/>
            <a:t>buďte</a:t>
          </a:r>
          <a:r>
            <a:rPr lang="ru-RU" sz="6500" b="1" kern="1200" dirty="0"/>
            <a:t> </a:t>
          </a:r>
          <a:r>
            <a:rPr lang="ru-RU" sz="6500" b="1" kern="1200" dirty="0" err="1"/>
            <a:t>součástí</a:t>
          </a:r>
          <a:r>
            <a:rPr lang="ru-RU" sz="6500" b="1" kern="1200" dirty="0"/>
            <a:t> </a:t>
          </a:r>
          <a:r>
            <a:rPr lang="ru-RU" sz="6500" b="1" kern="1200" dirty="0" err="1"/>
            <a:t>komunity</a:t>
          </a:r>
          <a:r>
            <a:rPr lang="ru-RU" sz="6500" b="1" kern="1200" dirty="0"/>
            <a:t> </a:t>
          </a:r>
          <a:r>
            <a:rPr lang="ru-RU" sz="6500" b="1" kern="1200" dirty="0" err="1"/>
            <a:t>zdraví</a:t>
          </a:r>
          <a:r>
            <a:rPr lang="ru-RU" sz="6500" b="1" kern="1200" dirty="0"/>
            <a:t>.</a:t>
          </a:r>
          <a:endParaRPr lang="ru-RU" sz="6500" kern="1200" dirty="0"/>
        </a:p>
      </dsp:txBody>
      <dsp:txXfrm>
        <a:off x="226460" y="421534"/>
        <a:ext cx="6405080" cy="418613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1F3886-6708-4D9D-92C9-ABDE36079152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Děkujeme</a:t>
          </a:r>
          <a:r>
            <a:rPr lang="ru-RU" sz="4200" b="1" kern="1200" dirty="0">
              <a:solidFill>
                <a:schemeClr val="tx1"/>
              </a:solidFill>
            </a:rPr>
            <a:t> </a:t>
          </a:r>
          <a:r>
            <a:rPr lang="ru-RU" sz="4200" b="1" kern="1200" dirty="0" err="1">
              <a:solidFill>
                <a:schemeClr val="tx1"/>
              </a:solidFill>
            </a:rPr>
            <a:t>za</a:t>
          </a:r>
          <a:r>
            <a:rPr lang="ru-RU" sz="4200" b="1" kern="1200" dirty="0">
              <a:solidFill>
                <a:schemeClr val="tx1"/>
              </a:solidFill>
            </a:rPr>
            <a:t> </a:t>
          </a:r>
          <a:r>
            <a:rPr lang="ru-RU" sz="4200" b="1" kern="1200" dirty="0" err="1">
              <a:solidFill>
                <a:schemeClr val="tx1"/>
              </a:solidFill>
            </a:rPr>
            <a:t>pozornost</a:t>
          </a:r>
          <a:r>
            <a:rPr lang="ru-RU" sz="4200" b="1" kern="1200" dirty="0">
              <a:solidFill>
                <a:schemeClr val="tx1"/>
              </a:solidFill>
            </a:rPr>
            <a:t>!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DD4E137C-C18A-42D5-BCB2-DCBA89CA358E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FAECC1-D31E-4CAD-9AEA-CCC1B2B8CEA2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Borrajový</a:t>
          </a:r>
          <a:r>
            <a:rPr lang="ru-RU" sz="4200" b="1" kern="1200" dirty="0">
              <a:solidFill>
                <a:schemeClr val="tx1"/>
              </a:solidFill>
            </a:rPr>
            <a:t> </a:t>
          </a:r>
          <a:r>
            <a:rPr lang="ru-RU" sz="4200" b="1" kern="1200" dirty="0" err="1">
              <a:solidFill>
                <a:schemeClr val="tx1"/>
              </a:solidFill>
            </a:rPr>
            <a:t>olej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1A2F1B1D-62B0-44A5-92AA-85F24E924313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B6A92A-7A78-43AD-8A1D-FCF1D72B7C5F}">
      <dsp:nvSpPr>
        <dsp:cNvPr id="0" name=""/>
        <dsp:cNvSpPr/>
      </dsp:nvSpPr>
      <dsp:spPr>
        <a:xfrm>
          <a:off x="0" y="3780"/>
          <a:ext cx="6858000" cy="5021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800" b="1" kern="1200"/>
            <a:t>Podporuje hydrataci pokožky, funkci kloubů a snižuje zánět díky obsahu GLA.</a:t>
          </a:r>
          <a:endParaRPr lang="ru-RU" sz="5800" kern="1200"/>
        </a:p>
      </dsp:txBody>
      <dsp:txXfrm>
        <a:off x="245136" y="248916"/>
        <a:ext cx="6367728" cy="45313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117A22-F0AE-4CF4-B899-DED3410D997C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Vitamin</a:t>
          </a:r>
          <a:r>
            <a:rPr lang="ru-RU" sz="4200" b="1" kern="1200" dirty="0">
              <a:solidFill>
                <a:schemeClr val="tx1"/>
              </a:solidFill>
            </a:rPr>
            <a:t> E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D989103B-84E3-4954-8637-68059CEB2FF9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29DC21-8675-4CDE-A446-DF2C84A4A15E}">
      <dsp:nvSpPr>
        <dsp:cNvPr id="0" name=""/>
        <dsp:cNvSpPr/>
      </dsp:nvSpPr>
      <dsp:spPr>
        <a:xfrm>
          <a:off x="0" y="90359"/>
          <a:ext cx="6858000" cy="484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600" b="1" kern="1200" dirty="0" err="1"/>
            <a:t>Silný</a:t>
          </a:r>
          <a:r>
            <a:rPr lang="ru-RU" sz="5600" b="1" kern="1200" dirty="0"/>
            <a:t> </a:t>
          </a:r>
          <a:r>
            <a:rPr lang="ru-RU" sz="5600" b="1" kern="1200" dirty="0" err="1"/>
            <a:t>antioxidant</a:t>
          </a:r>
          <a:r>
            <a:rPr lang="ru-RU" sz="5600" b="1" kern="1200" dirty="0"/>
            <a:t> </a:t>
          </a:r>
          <a:r>
            <a:rPr lang="ru-RU" sz="5600" b="1" kern="1200" dirty="0" err="1"/>
            <a:t>chrání</a:t>
          </a:r>
          <a:r>
            <a:rPr lang="ru-RU" sz="5600" b="1" kern="1200" dirty="0"/>
            <a:t> </a:t>
          </a:r>
          <a:r>
            <a:rPr lang="ru-RU" sz="5600" b="1" kern="1200" dirty="0" err="1"/>
            <a:t>buňky</a:t>
          </a:r>
          <a:r>
            <a:rPr lang="ru-RU" sz="5600" b="1" kern="1200" dirty="0"/>
            <a:t> </a:t>
          </a:r>
          <a:r>
            <a:rPr lang="ru-RU" sz="5600" b="1" kern="1200" dirty="0" err="1"/>
            <a:t>před</a:t>
          </a:r>
          <a:r>
            <a:rPr lang="ru-RU" sz="5600" b="1" kern="1200" dirty="0"/>
            <a:t> </a:t>
          </a:r>
          <a:r>
            <a:rPr lang="ru-RU" sz="5600" b="1" kern="1200" dirty="0" err="1"/>
            <a:t>oxidačním</a:t>
          </a:r>
          <a:r>
            <a:rPr lang="ru-RU" sz="5600" b="1" kern="1200" dirty="0"/>
            <a:t> </a:t>
          </a:r>
          <a:r>
            <a:rPr lang="ru-RU" sz="5600" b="1" kern="1200" dirty="0" err="1"/>
            <a:t>stresem</a:t>
          </a:r>
          <a:r>
            <a:rPr lang="ru-RU" sz="5600" b="1" kern="1200" dirty="0"/>
            <a:t> a </a:t>
          </a:r>
          <a:r>
            <a:rPr lang="ru-RU" sz="5600" b="1" kern="1200" dirty="0" err="1"/>
            <a:t>podporuje</a:t>
          </a:r>
          <a:r>
            <a:rPr lang="ru-RU" sz="5600" b="1" kern="1200" dirty="0"/>
            <a:t> </a:t>
          </a:r>
          <a:r>
            <a:rPr lang="ru-RU" sz="5600" b="1" kern="1200" dirty="0" err="1"/>
            <a:t>regeneraci</a:t>
          </a:r>
          <a:r>
            <a:rPr lang="ru-RU" sz="5600" b="1" kern="1200" dirty="0"/>
            <a:t> </a:t>
          </a:r>
          <a:r>
            <a:rPr lang="ru-RU" sz="5600" b="1" kern="1200" dirty="0" err="1"/>
            <a:t>pokožky</a:t>
          </a:r>
          <a:r>
            <a:rPr lang="ru-RU" sz="5600" b="1" kern="1200" dirty="0"/>
            <a:t>.</a:t>
          </a:r>
          <a:endParaRPr lang="ru-RU" sz="5600" kern="1200" dirty="0"/>
        </a:p>
      </dsp:txBody>
      <dsp:txXfrm>
        <a:off x="236683" y="327042"/>
        <a:ext cx="6384634" cy="437511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00EE1A-6817-47CA-BAE1-EB4765FB26E3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Jak</a:t>
          </a:r>
          <a:r>
            <a:rPr lang="ru-RU" sz="4200" b="1" kern="1200" dirty="0">
              <a:solidFill>
                <a:schemeClr val="tx1"/>
              </a:solidFill>
            </a:rPr>
            <a:t> DM-SERENUS </a:t>
          </a:r>
          <a:r>
            <a:rPr lang="ru-RU" sz="4200" b="1" kern="1200" dirty="0" err="1">
              <a:solidFill>
                <a:schemeClr val="tx1"/>
              </a:solidFill>
            </a:rPr>
            <a:t>funguje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89C30B97-E657-44F0-9813-43649F32050B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F5FA85-2EE3-49EB-AC01-48A29CB019C3}">
      <dsp:nvSpPr>
        <dsp:cNvPr id="0" name=""/>
        <dsp:cNvSpPr/>
      </dsp:nvSpPr>
      <dsp:spPr>
        <a:xfrm>
          <a:off x="0" y="3780"/>
          <a:ext cx="6858000" cy="5021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800" b="1" kern="1200"/>
            <a:t>Kombinace GLA a vitamínu E přispívá k ochraně buněk, pružnosti pokožky a kloubní pohodě.</a:t>
          </a:r>
          <a:endParaRPr lang="ru-RU" sz="5800" kern="1200"/>
        </a:p>
      </dsp:txBody>
      <dsp:txXfrm>
        <a:off x="245136" y="248916"/>
        <a:ext cx="6367728" cy="453136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DE8985-7F75-41E6-B9DB-962BF0B9F154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Doporučené</a:t>
          </a:r>
          <a:r>
            <a:rPr lang="ru-RU" sz="4200" b="1" kern="1200" dirty="0">
              <a:solidFill>
                <a:schemeClr val="tx1"/>
              </a:solidFill>
            </a:rPr>
            <a:t> </a:t>
          </a:r>
          <a:r>
            <a:rPr lang="ru-RU" sz="4200" b="1" kern="1200" dirty="0" err="1">
              <a:solidFill>
                <a:schemeClr val="tx1"/>
              </a:solidFill>
            </a:rPr>
            <a:t>užívání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932194AF-4757-48F1-A4DA-6B80477639A5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0.xml"/><Relationship Id="rId13" Type="http://schemas.openxmlformats.org/officeDocument/2006/relationships/image" Target="../media/image12.pn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12" Type="http://schemas.microsoft.com/office/2007/relationships/diagramDrawing" Target="../diagrams/drawing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9.xml"/><Relationship Id="rId11" Type="http://schemas.openxmlformats.org/officeDocument/2006/relationships/diagramColors" Target="../diagrams/colors20.xml"/><Relationship Id="rId5" Type="http://schemas.openxmlformats.org/officeDocument/2006/relationships/diagramQuickStyle" Target="../diagrams/quickStyle19.xml"/><Relationship Id="rId10" Type="http://schemas.openxmlformats.org/officeDocument/2006/relationships/diagramQuickStyle" Target="../diagrams/quickStyle20.xml"/><Relationship Id="rId4" Type="http://schemas.openxmlformats.org/officeDocument/2006/relationships/diagramLayout" Target="../diagrams/layout19.xml"/><Relationship Id="rId9" Type="http://schemas.openxmlformats.org/officeDocument/2006/relationships/diagramLayout" Target="../diagrams/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6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7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13" Type="http://schemas.openxmlformats.org/officeDocument/2006/relationships/image" Target="../media/image8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image" Target="../media/image9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6.xml"/><Relationship Id="rId13" Type="http://schemas.openxmlformats.org/officeDocument/2006/relationships/image" Target="../media/image10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12" Type="http://schemas.microsoft.com/office/2007/relationships/diagramDrawing" Target="../diagrams/drawing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11" Type="http://schemas.openxmlformats.org/officeDocument/2006/relationships/diagramColors" Target="../diagrams/colors16.xml"/><Relationship Id="rId5" Type="http://schemas.openxmlformats.org/officeDocument/2006/relationships/diagramQuickStyle" Target="../diagrams/quickStyle15.xml"/><Relationship Id="rId10" Type="http://schemas.openxmlformats.org/officeDocument/2006/relationships/diagramQuickStyle" Target="../diagrams/quickStyle16.xml"/><Relationship Id="rId4" Type="http://schemas.openxmlformats.org/officeDocument/2006/relationships/diagramLayout" Target="../diagrams/layout15.xml"/><Relationship Id="rId9" Type="http://schemas.openxmlformats.org/officeDocument/2006/relationships/diagramLayout" Target="../diagrams/layout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8.xml"/><Relationship Id="rId13" Type="http://schemas.openxmlformats.org/officeDocument/2006/relationships/image" Target="../media/image11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12" Type="http://schemas.microsoft.com/office/2007/relationships/diagramDrawing" Target="../diagrams/drawing1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7.xml"/><Relationship Id="rId11" Type="http://schemas.openxmlformats.org/officeDocument/2006/relationships/diagramColors" Target="../diagrams/colors18.xml"/><Relationship Id="rId5" Type="http://schemas.openxmlformats.org/officeDocument/2006/relationships/diagramQuickStyle" Target="../diagrams/quickStyle17.xml"/><Relationship Id="rId10" Type="http://schemas.openxmlformats.org/officeDocument/2006/relationships/diagramQuickStyle" Target="../diagrams/quickStyle18.xml"/><Relationship Id="rId4" Type="http://schemas.openxmlformats.org/officeDocument/2006/relationships/diagramLayout" Target="../diagrams/layout17.xml"/><Relationship Id="rId9" Type="http://schemas.openxmlformats.org/officeDocument/2006/relationships/diagramLayout" Target="../diagrams/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F54EBC0A-0284-4452-6E35-99D06E238C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5212840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FC58FC6C-AABD-3025-F39C-CC4BE8FCD94B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DM-SERENUS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91145" y="521208"/>
            <a:ext cx="3840480" cy="6144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HealthyCom_no_bg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4320" y="274320"/>
            <a:ext cx="1314783" cy="10125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91ADBADC-D5F5-3EBC-645F-46CC738524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8406198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9D400B5A-3458-98E3-0BFC-A460A93B77AB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0_21_00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5279" y="1371600"/>
            <a:ext cx="3840480" cy="256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3C7CAD9A-4529-5647-5989-13E2D82397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2376036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Logo BioActiv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2343" y="2122013"/>
            <a:ext cx="4504137" cy="223667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697B8B16-BC8D-7569-E842-21E7661A5F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4064648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211015A0-7FAD-0BB4-8233-87DF1B180588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1_33_37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5279" y="1371600"/>
            <a:ext cx="3840480" cy="384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44CA061A-9BB1-E865-AF24-198A68EA19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9067966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69526997-C041-DA45-97B6-09CC653B4DF6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1_35_5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91145" y="914400"/>
            <a:ext cx="3840480" cy="576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C001B112-C9F4-1C1E-3171-37434575BF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1030662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AF7FF46D-3DA9-519F-D91D-92720A28CD6E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0_30_14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5279" y="914400"/>
            <a:ext cx="3840480" cy="576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02AEC48B-C644-4AC6-0127-4B451CA773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7642911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800603E8-B050-B136-A3BD-DD7FF0730A78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1_10_17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5279" y="1371600"/>
            <a:ext cx="3840480" cy="384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2AE434B7-4CDA-111E-DC0B-33DEBB0448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2009714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FA1E9684-00BA-5AE7-DCF6-C258FDFF5EC2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0_52_54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5279" y="1371600"/>
            <a:ext cx="3840480" cy="384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C9CD6B80-4159-6798-C503-20D4BD6A5D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8849541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2AB40227-FDE2-0D1A-213F-FD3715E3022D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0_55_26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5279" y="1371600"/>
            <a:ext cx="3840480" cy="384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1AC37CEB-5133-0227-0455-2F4FCFAC5B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7512962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E3BB5E5F-14FC-1C55-B4AD-884904220589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0_50_5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5279" y="1371600"/>
            <a:ext cx="3840480" cy="384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04FE92EB-2B70-5796-DD1F-1751A7F6B1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576316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0A6069F0-60DB-0AC2-C256-C0ED9C9F0D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4605830"/>
              </p:ext>
            </p:extLst>
          </p:nvPr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2_38_04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5279" y="1371600"/>
            <a:ext cx="3840480" cy="384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177</Words>
  <Application>Microsoft Office PowerPoint</Application>
  <PresentationFormat>Произвольный</PresentationFormat>
  <Paragraphs>21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Khachatur Mkrtchyan</cp:lastModifiedBy>
  <cp:revision>2</cp:revision>
  <dcterms:created xsi:type="dcterms:W3CDTF">2013-01-27T09:14:16Z</dcterms:created>
  <dcterms:modified xsi:type="dcterms:W3CDTF">2025-04-11T21:02:39Z</dcterms:modified>
  <cp:category/>
</cp:coreProperties>
</file>