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F949D8-EDBA-4C14-9D74-03774E10A79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7D47B22-3AB6-4CD0-B49F-71A9BC7E2311}">
      <dgm:prSet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DM-PISCIVITAE</a:t>
          </a:r>
          <a:endParaRPr lang="ru-RU" dirty="0">
            <a:solidFill>
              <a:schemeClr val="tx1"/>
            </a:solidFill>
          </a:endParaRPr>
        </a:p>
      </dgm:t>
    </dgm:pt>
    <dgm:pt modelId="{E31EB0C1-E64D-4F6A-9053-50D7ABE29930}" type="parTrans" cxnId="{C3E82260-AC4A-4CAD-B040-FC176276CE42}">
      <dgm:prSet/>
      <dgm:spPr/>
      <dgm:t>
        <a:bodyPr/>
        <a:lstStyle/>
        <a:p>
          <a:endParaRPr lang="ru-RU"/>
        </a:p>
      </dgm:t>
    </dgm:pt>
    <dgm:pt modelId="{5A4CF369-DDB4-4896-8CE7-0F23C21DE4DD}" type="sibTrans" cxnId="{C3E82260-AC4A-4CAD-B040-FC176276CE42}">
      <dgm:prSet/>
      <dgm:spPr/>
      <dgm:t>
        <a:bodyPr/>
        <a:lstStyle/>
        <a:p>
          <a:endParaRPr lang="ru-RU"/>
        </a:p>
      </dgm:t>
    </dgm:pt>
    <dgm:pt modelId="{86CBA56A-C337-421C-B5B6-8952D91A0C7D}" type="pres">
      <dgm:prSet presAssocID="{9CF949D8-EDBA-4C14-9D74-03774E10A79A}" presName="linearFlow" presStyleCnt="0">
        <dgm:presLayoutVars>
          <dgm:dir/>
          <dgm:resizeHandles val="exact"/>
        </dgm:presLayoutVars>
      </dgm:prSet>
      <dgm:spPr/>
    </dgm:pt>
    <dgm:pt modelId="{13D8441B-DA61-4314-A392-A38C5F8128A4}" type="pres">
      <dgm:prSet presAssocID="{F7D47B22-3AB6-4CD0-B49F-71A9BC7E2311}" presName="composite" presStyleCnt="0"/>
      <dgm:spPr/>
    </dgm:pt>
    <dgm:pt modelId="{D1CCBC20-2548-4C24-AAE3-9D6B8B5B69F8}" type="pres">
      <dgm:prSet presAssocID="{F7D47B22-3AB6-4CD0-B49F-71A9BC7E2311}" presName="imgShp" presStyleLbl="fgImgPlace1" presStyleIdx="0" presStyleCnt="1"/>
      <dgm:spPr/>
    </dgm:pt>
    <dgm:pt modelId="{B09B3747-7D45-4720-8655-481962429AE7}" type="pres">
      <dgm:prSet presAssocID="{F7D47B22-3AB6-4CD0-B49F-71A9BC7E2311}" presName="txShp" presStyleLbl="node1" presStyleIdx="0" presStyleCnt="1">
        <dgm:presLayoutVars>
          <dgm:bulletEnabled val="1"/>
        </dgm:presLayoutVars>
      </dgm:prSet>
      <dgm:spPr/>
    </dgm:pt>
  </dgm:ptLst>
  <dgm:cxnLst>
    <dgm:cxn modelId="{C3E82260-AC4A-4CAD-B040-FC176276CE42}" srcId="{9CF949D8-EDBA-4C14-9D74-03774E10A79A}" destId="{F7D47B22-3AB6-4CD0-B49F-71A9BC7E2311}" srcOrd="0" destOrd="0" parTransId="{E31EB0C1-E64D-4F6A-9053-50D7ABE29930}" sibTransId="{5A4CF369-DDB4-4896-8CE7-0F23C21DE4DD}"/>
    <dgm:cxn modelId="{8E3E8E68-135F-412C-A58D-5A8693C9AE1C}" type="presOf" srcId="{9CF949D8-EDBA-4C14-9D74-03774E10A79A}" destId="{86CBA56A-C337-421C-B5B6-8952D91A0C7D}" srcOrd="0" destOrd="0" presId="urn:microsoft.com/office/officeart/2005/8/layout/vList3"/>
    <dgm:cxn modelId="{8F75CF86-E4C1-4374-953F-097E2CD00304}" type="presOf" srcId="{F7D47B22-3AB6-4CD0-B49F-71A9BC7E2311}" destId="{B09B3747-7D45-4720-8655-481962429AE7}" srcOrd="0" destOrd="0" presId="urn:microsoft.com/office/officeart/2005/8/layout/vList3"/>
    <dgm:cxn modelId="{E8342851-2D48-47F9-BF17-CF429A5FFF04}" type="presParOf" srcId="{86CBA56A-C337-421C-B5B6-8952D91A0C7D}" destId="{13D8441B-DA61-4314-A392-A38C5F8128A4}" srcOrd="0" destOrd="0" presId="urn:microsoft.com/office/officeart/2005/8/layout/vList3"/>
    <dgm:cxn modelId="{2A2185CB-8029-43C6-BAF3-5EDB17DB2ED6}" type="presParOf" srcId="{13D8441B-DA61-4314-A392-A38C5F8128A4}" destId="{D1CCBC20-2548-4C24-AAE3-9D6B8B5B69F8}" srcOrd="0" destOrd="0" presId="urn:microsoft.com/office/officeart/2005/8/layout/vList3"/>
    <dgm:cxn modelId="{792577F4-7A05-49A9-AE8A-EBBE2752A17F}" type="presParOf" srcId="{13D8441B-DA61-4314-A392-A38C5F8128A4}" destId="{B09B3747-7D45-4720-8655-481962429AE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6462CF0-40FB-410A-93B6-346531767F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D4EA941-F524-4967-A019-99BF61451C68}">
      <dgm:prSet/>
      <dgm:spPr/>
      <dgm:t>
        <a:bodyPr/>
        <a:lstStyle/>
        <a:p>
          <a:r>
            <a:rPr lang="ru-RU" b="1"/>
            <a:t>Užívejte denně s jídlem a vodou. Měkké kapsle pro snadné polykání.</a:t>
          </a:r>
          <a:endParaRPr lang="ru-RU"/>
        </a:p>
      </dgm:t>
    </dgm:pt>
    <dgm:pt modelId="{94D76B59-ED8C-4F56-BEF7-57D2D1265294}" type="parTrans" cxnId="{AC01AA09-896F-4248-AC03-412DF894BE1B}">
      <dgm:prSet/>
      <dgm:spPr/>
      <dgm:t>
        <a:bodyPr/>
        <a:lstStyle/>
        <a:p>
          <a:endParaRPr lang="ru-RU"/>
        </a:p>
      </dgm:t>
    </dgm:pt>
    <dgm:pt modelId="{02296BC5-3166-421D-9312-6F6970A569B7}" type="sibTrans" cxnId="{AC01AA09-896F-4248-AC03-412DF894BE1B}">
      <dgm:prSet/>
      <dgm:spPr/>
      <dgm:t>
        <a:bodyPr/>
        <a:lstStyle/>
        <a:p>
          <a:endParaRPr lang="ru-RU"/>
        </a:p>
      </dgm:t>
    </dgm:pt>
    <dgm:pt modelId="{02210FDE-6D66-482C-8E3C-36429C05A0CE}" type="pres">
      <dgm:prSet presAssocID="{26462CF0-40FB-410A-93B6-346531767FA1}" presName="linear" presStyleCnt="0">
        <dgm:presLayoutVars>
          <dgm:animLvl val="lvl"/>
          <dgm:resizeHandles val="exact"/>
        </dgm:presLayoutVars>
      </dgm:prSet>
      <dgm:spPr/>
    </dgm:pt>
    <dgm:pt modelId="{2291F60E-B5F2-4041-856C-02AD2AFCA682}" type="pres">
      <dgm:prSet presAssocID="{2D4EA941-F524-4967-A019-99BF61451C6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C01AA09-896F-4248-AC03-412DF894BE1B}" srcId="{26462CF0-40FB-410A-93B6-346531767FA1}" destId="{2D4EA941-F524-4967-A019-99BF61451C68}" srcOrd="0" destOrd="0" parTransId="{94D76B59-ED8C-4F56-BEF7-57D2D1265294}" sibTransId="{02296BC5-3166-421D-9312-6F6970A569B7}"/>
    <dgm:cxn modelId="{EB34D266-FE11-4617-9F4F-F1ACB360D764}" type="presOf" srcId="{26462CF0-40FB-410A-93B6-346531767FA1}" destId="{02210FDE-6D66-482C-8E3C-36429C05A0CE}" srcOrd="0" destOrd="0" presId="urn:microsoft.com/office/officeart/2005/8/layout/vList2"/>
    <dgm:cxn modelId="{619A0CA6-6173-4C54-90DE-3F589D7B4113}" type="presOf" srcId="{2D4EA941-F524-4967-A019-99BF61451C68}" destId="{2291F60E-B5F2-4041-856C-02AD2AFCA682}" srcOrd="0" destOrd="0" presId="urn:microsoft.com/office/officeart/2005/8/layout/vList2"/>
    <dgm:cxn modelId="{C55C5FD8-B6C0-42ED-B1D5-EB92978077BE}" type="presParOf" srcId="{02210FDE-6D66-482C-8E3C-36429C05A0CE}" destId="{2291F60E-B5F2-4041-856C-02AD2AFCA6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125DC4-9366-486E-8593-96F25F46C27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65F075E-01BA-4EE3-A858-9D00A77A4EE0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Upozornění</a:t>
          </a:r>
          <a:endParaRPr lang="ru-RU" dirty="0">
            <a:solidFill>
              <a:schemeClr val="tx1"/>
            </a:solidFill>
          </a:endParaRPr>
        </a:p>
      </dgm:t>
    </dgm:pt>
    <dgm:pt modelId="{201EA4A6-056C-41DB-9144-6C5EAA694A7D}" type="parTrans" cxnId="{0FC177BF-6430-401B-93BE-DA1CDDADD099}">
      <dgm:prSet/>
      <dgm:spPr/>
      <dgm:t>
        <a:bodyPr/>
        <a:lstStyle/>
        <a:p>
          <a:endParaRPr lang="ru-RU"/>
        </a:p>
      </dgm:t>
    </dgm:pt>
    <dgm:pt modelId="{C1B4AA7C-EA2C-4DCD-89B7-F4DAA151A9F9}" type="sibTrans" cxnId="{0FC177BF-6430-401B-93BE-DA1CDDADD099}">
      <dgm:prSet/>
      <dgm:spPr/>
      <dgm:t>
        <a:bodyPr/>
        <a:lstStyle/>
        <a:p>
          <a:endParaRPr lang="ru-RU"/>
        </a:p>
      </dgm:t>
    </dgm:pt>
    <dgm:pt modelId="{5EB65B2D-8AC8-461A-BFEC-E5EB8F25352E}" type="pres">
      <dgm:prSet presAssocID="{94125DC4-9366-486E-8593-96F25F46C272}" presName="linearFlow" presStyleCnt="0">
        <dgm:presLayoutVars>
          <dgm:dir/>
          <dgm:resizeHandles val="exact"/>
        </dgm:presLayoutVars>
      </dgm:prSet>
      <dgm:spPr/>
    </dgm:pt>
    <dgm:pt modelId="{9DB85956-04B6-4564-999C-A3E6F1697DAF}" type="pres">
      <dgm:prSet presAssocID="{465F075E-01BA-4EE3-A858-9D00A77A4EE0}" presName="composite" presStyleCnt="0"/>
      <dgm:spPr/>
    </dgm:pt>
    <dgm:pt modelId="{AA6DA7E7-2E84-444A-A469-DC4C4B277363}" type="pres">
      <dgm:prSet presAssocID="{465F075E-01BA-4EE3-A858-9D00A77A4EE0}" presName="imgShp" presStyleLbl="fgImgPlace1" presStyleIdx="0" presStyleCnt="1"/>
      <dgm:spPr/>
    </dgm:pt>
    <dgm:pt modelId="{82D8FCC3-A411-4D92-B3CC-378396F917F8}" type="pres">
      <dgm:prSet presAssocID="{465F075E-01BA-4EE3-A858-9D00A77A4EE0}" presName="txShp" presStyleLbl="node1" presStyleIdx="0" presStyleCnt="1">
        <dgm:presLayoutVars>
          <dgm:bulletEnabled val="1"/>
        </dgm:presLayoutVars>
      </dgm:prSet>
      <dgm:spPr/>
    </dgm:pt>
  </dgm:ptLst>
  <dgm:cxnLst>
    <dgm:cxn modelId="{72AB857C-5181-4456-8978-0FF02BD7AF8A}" type="presOf" srcId="{465F075E-01BA-4EE3-A858-9D00A77A4EE0}" destId="{82D8FCC3-A411-4D92-B3CC-378396F917F8}" srcOrd="0" destOrd="0" presId="urn:microsoft.com/office/officeart/2005/8/layout/vList3"/>
    <dgm:cxn modelId="{042BEA89-F8D8-4F8A-91A8-E88D4CE01B45}" type="presOf" srcId="{94125DC4-9366-486E-8593-96F25F46C272}" destId="{5EB65B2D-8AC8-461A-BFEC-E5EB8F25352E}" srcOrd="0" destOrd="0" presId="urn:microsoft.com/office/officeart/2005/8/layout/vList3"/>
    <dgm:cxn modelId="{0FC177BF-6430-401B-93BE-DA1CDDADD099}" srcId="{94125DC4-9366-486E-8593-96F25F46C272}" destId="{465F075E-01BA-4EE3-A858-9D00A77A4EE0}" srcOrd="0" destOrd="0" parTransId="{201EA4A6-056C-41DB-9144-6C5EAA694A7D}" sibTransId="{C1B4AA7C-EA2C-4DCD-89B7-F4DAA151A9F9}"/>
    <dgm:cxn modelId="{66BAC982-2667-427E-B4F5-7B4D3CBBE4E6}" type="presParOf" srcId="{5EB65B2D-8AC8-461A-BFEC-E5EB8F25352E}" destId="{9DB85956-04B6-4564-999C-A3E6F1697DAF}" srcOrd="0" destOrd="0" presId="urn:microsoft.com/office/officeart/2005/8/layout/vList3"/>
    <dgm:cxn modelId="{1A2D8522-7614-4CF2-A0BD-A5EFA52613E0}" type="presParOf" srcId="{9DB85956-04B6-4564-999C-A3E6F1697DAF}" destId="{AA6DA7E7-2E84-444A-A469-DC4C4B277363}" srcOrd="0" destOrd="0" presId="urn:microsoft.com/office/officeart/2005/8/layout/vList3"/>
    <dgm:cxn modelId="{BA45504B-76AF-4819-9090-CC36C6B04445}" type="presParOf" srcId="{9DB85956-04B6-4564-999C-A3E6F1697DAF}" destId="{82D8FCC3-A411-4D92-B3CC-378396F917F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844F8CA-30A5-40C4-9EE4-228643F584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1FAD1A9-5626-42C6-9275-BC503DCB8A6E}">
      <dgm:prSet/>
      <dgm:spPr/>
      <dgm:t>
        <a:bodyPr/>
        <a:lstStyle/>
        <a:p>
          <a:r>
            <a:rPr lang="ru-RU" b="1"/>
            <a:t>Nevhodné pro děti, těhotné a kojící ženy. Doplněk nenahrazuje pestrou stravu.</a:t>
          </a:r>
          <a:endParaRPr lang="ru-RU"/>
        </a:p>
      </dgm:t>
    </dgm:pt>
    <dgm:pt modelId="{A92C92A7-3CE6-419C-BBF0-518BA8C9B655}" type="parTrans" cxnId="{D3237149-9C61-4BCB-9912-5CCA858681D9}">
      <dgm:prSet/>
      <dgm:spPr/>
      <dgm:t>
        <a:bodyPr/>
        <a:lstStyle/>
        <a:p>
          <a:endParaRPr lang="ru-RU"/>
        </a:p>
      </dgm:t>
    </dgm:pt>
    <dgm:pt modelId="{99D0645A-BD88-4658-B361-8FEC53AAA51C}" type="sibTrans" cxnId="{D3237149-9C61-4BCB-9912-5CCA858681D9}">
      <dgm:prSet/>
      <dgm:spPr/>
      <dgm:t>
        <a:bodyPr/>
        <a:lstStyle/>
        <a:p>
          <a:endParaRPr lang="ru-RU"/>
        </a:p>
      </dgm:t>
    </dgm:pt>
    <dgm:pt modelId="{969930ED-6741-4299-8B73-5869041733A6}" type="pres">
      <dgm:prSet presAssocID="{8844F8CA-30A5-40C4-9EE4-228643F584B1}" presName="linear" presStyleCnt="0">
        <dgm:presLayoutVars>
          <dgm:animLvl val="lvl"/>
          <dgm:resizeHandles val="exact"/>
        </dgm:presLayoutVars>
      </dgm:prSet>
      <dgm:spPr/>
    </dgm:pt>
    <dgm:pt modelId="{E370677C-8A7B-47B5-B5B6-F14FBE1C49D8}" type="pres">
      <dgm:prSet presAssocID="{01FAD1A9-5626-42C6-9275-BC503DCB8A6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3237149-9C61-4BCB-9912-5CCA858681D9}" srcId="{8844F8CA-30A5-40C4-9EE4-228643F584B1}" destId="{01FAD1A9-5626-42C6-9275-BC503DCB8A6E}" srcOrd="0" destOrd="0" parTransId="{A92C92A7-3CE6-419C-BBF0-518BA8C9B655}" sibTransId="{99D0645A-BD88-4658-B361-8FEC53AAA51C}"/>
    <dgm:cxn modelId="{44A72E6A-953E-4BA9-AA70-B15B80E2BD10}" type="presOf" srcId="{8844F8CA-30A5-40C4-9EE4-228643F584B1}" destId="{969930ED-6741-4299-8B73-5869041733A6}" srcOrd="0" destOrd="0" presId="urn:microsoft.com/office/officeart/2005/8/layout/vList2"/>
    <dgm:cxn modelId="{B8171255-76D7-4A79-A919-822E51C1E3E2}" type="presOf" srcId="{01FAD1A9-5626-42C6-9275-BC503DCB8A6E}" destId="{E370677C-8A7B-47B5-B5B6-F14FBE1C49D8}" srcOrd="0" destOrd="0" presId="urn:microsoft.com/office/officeart/2005/8/layout/vList2"/>
    <dgm:cxn modelId="{529B75BC-5944-4D92-9286-3B74473206B4}" type="presParOf" srcId="{969930ED-6741-4299-8B73-5869041733A6}" destId="{E370677C-8A7B-47B5-B5B6-F14FBE1C49D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F5333E7-77EA-4096-8763-BF56481D0B7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2E0DFFE-9F9B-4C52-8336-2DCEC26CEE5D}">
      <dgm:prSet/>
      <dgm:spPr/>
      <dgm:t>
        <a:bodyPr/>
        <a:lstStyle/>
        <a:p>
          <a:r>
            <a:rPr lang="ru-RU" b="1"/>
            <a:t>V souladu s EU</a:t>
          </a:r>
          <a:endParaRPr lang="ru-RU" dirty="0"/>
        </a:p>
      </dgm:t>
    </dgm:pt>
    <dgm:pt modelId="{BB802618-9987-4DBF-A4A9-3752703A6C69}" type="parTrans" cxnId="{C0C29524-625C-418B-A8E2-49B15101FB10}">
      <dgm:prSet/>
      <dgm:spPr/>
      <dgm:t>
        <a:bodyPr/>
        <a:lstStyle/>
        <a:p>
          <a:endParaRPr lang="ru-RU"/>
        </a:p>
      </dgm:t>
    </dgm:pt>
    <dgm:pt modelId="{19217BF1-5AAD-481F-9AC1-2F3FBBB703A9}" type="sibTrans" cxnId="{C0C29524-625C-418B-A8E2-49B15101FB10}">
      <dgm:prSet/>
      <dgm:spPr/>
      <dgm:t>
        <a:bodyPr/>
        <a:lstStyle/>
        <a:p>
          <a:endParaRPr lang="ru-RU"/>
        </a:p>
      </dgm:t>
    </dgm:pt>
    <dgm:pt modelId="{39BFA1AF-C1D6-4B1B-A9B2-4598FEA7E8F3}" type="pres">
      <dgm:prSet presAssocID="{EF5333E7-77EA-4096-8763-BF56481D0B72}" presName="linearFlow" presStyleCnt="0">
        <dgm:presLayoutVars>
          <dgm:dir/>
          <dgm:resizeHandles val="exact"/>
        </dgm:presLayoutVars>
      </dgm:prSet>
      <dgm:spPr/>
    </dgm:pt>
    <dgm:pt modelId="{A765C832-49F0-4813-A457-C1F07020ED17}" type="pres">
      <dgm:prSet presAssocID="{62E0DFFE-9F9B-4C52-8336-2DCEC26CEE5D}" presName="composite" presStyleCnt="0"/>
      <dgm:spPr/>
    </dgm:pt>
    <dgm:pt modelId="{1E14010A-9217-48BF-8062-D7C391852CA3}" type="pres">
      <dgm:prSet presAssocID="{62E0DFFE-9F9B-4C52-8336-2DCEC26CEE5D}" presName="imgShp" presStyleLbl="fgImgPlace1" presStyleIdx="0" presStyleCnt="1"/>
      <dgm:spPr/>
    </dgm:pt>
    <dgm:pt modelId="{BC8F53DD-71CD-4B53-B834-CDBB9F9DD84F}" type="pres">
      <dgm:prSet presAssocID="{62E0DFFE-9F9B-4C52-8336-2DCEC26CEE5D}" presName="txShp" presStyleLbl="node1" presStyleIdx="0" presStyleCnt="1">
        <dgm:presLayoutVars>
          <dgm:bulletEnabled val="1"/>
        </dgm:presLayoutVars>
      </dgm:prSet>
      <dgm:spPr/>
    </dgm:pt>
  </dgm:ptLst>
  <dgm:cxnLst>
    <dgm:cxn modelId="{C0C29524-625C-418B-A8E2-49B15101FB10}" srcId="{EF5333E7-77EA-4096-8763-BF56481D0B72}" destId="{62E0DFFE-9F9B-4C52-8336-2DCEC26CEE5D}" srcOrd="0" destOrd="0" parTransId="{BB802618-9987-4DBF-A4A9-3752703A6C69}" sibTransId="{19217BF1-5AAD-481F-9AC1-2F3FBBB703A9}"/>
    <dgm:cxn modelId="{E2BFB94C-F360-4B9B-B452-9C6A520512E0}" type="presOf" srcId="{62E0DFFE-9F9B-4C52-8336-2DCEC26CEE5D}" destId="{BC8F53DD-71CD-4B53-B834-CDBB9F9DD84F}" srcOrd="0" destOrd="0" presId="urn:microsoft.com/office/officeart/2005/8/layout/vList3"/>
    <dgm:cxn modelId="{271949D1-E725-439C-AEB3-6BEE688A2D31}" type="presOf" srcId="{EF5333E7-77EA-4096-8763-BF56481D0B72}" destId="{39BFA1AF-C1D6-4B1B-A9B2-4598FEA7E8F3}" srcOrd="0" destOrd="0" presId="urn:microsoft.com/office/officeart/2005/8/layout/vList3"/>
    <dgm:cxn modelId="{15E829B3-068C-45EF-B309-7E061D4F8F4F}" type="presParOf" srcId="{39BFA1AF-C1D6-4B1B-A9B2-4598FEA7E8F3}" destId="{A765C832-49F0-4813-A457-C1F07020ED17}" srcOrd="0" destOrd="0" presId="urn:microsoft.com/office/officeart/2005/8/layout/vList3"/>
    <dgm:cxn modelId="{02EA1B33-B659-4791-9EAC-B71CE6C025D9}" type="presParOf" srcId="{A765C832-49F0-4813-A457-C1F07020ED17}" destId="{1E14010A-9217-48BF-8062-D7C391852CA3}" srcOrd="0" destOrd="0" presId="urn:microsoft.com/office/officeart/2005/8/layout/vList3"/>
    <dgm:cxn modelId="{202015AB-DCE1-4B3D-B78E-EBEB63B67EBC}" type="presParOf" srcId="{A765C832-49F0-4813-A457-C1F07020ED17}" destId="{BC8F53DD-71CD-4B53-B834-CDBB9F9DD84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0897F50-EA33-4B51-B966-A593DECC49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543F72E-D752-4083-9F08-61FA7EB54F7E}">
      <dgm:prSet/>
      <dgm:spPr/>
      <dgm:t>
        <a:bodyPr/>
        <a:lstStyle/>
        <a:p>
          <a:r>
            <a:rPr lang="ru-RU" b="1"/>
            <a:t>Je důležité poznamenat, že v souladu s evropskou směrnicí č. 432/2012 nejsou poskytována konkrétní lékařská prohlášení o výrobku.</a:t>
          </a:r>
          <a:endParaRPr lang="ru-RU"/>
        </a:p>
      </dgm:t>
    </dgm:pt>
    <dgm:pt modelId="{780157A8-CB68-4345-BA12-84D49F890630}" type="parTrans" cxnId="{B3F0B4C2-13E4-40A3-A7B4-94F6199A83EB}">
      <dgm:prSet/>
      <dgm:spPr/>
      <dgm:t>
        <a:bodyPr/>
        <a:lstStyle/>
        <a:p>
          <a:endParaRPr lang="ru-RU"/>
        </a:p>
      </dgm:t>
    </dgm:pt>
    <dgm:pt modelId="{98426995-CEA1-486A-9C5C-9DFA7EBB3511}" type="sibTrans" cxnId="{B3F0B4C2-13E4-40A3-A7B4-94F6199A83EB}">
      <dgm:prSet/>
      <dgm:spPr/>
      <dgm:t>
        <a:bodyPr/>
        <a:lstStyle/>
        <a:p>
          <a:endParaRPr lang="ru-RU"/>
        </a:p>
      </dgm:t>
    </dgm:pt>
    <dgm:pt modelId="{9B5925C5-59F2-4D3A-9199-0FE10C05B04E}" type="pres">
      <dgm:prSet presAssocID="{00897F50-EA33-4B51-B966-A593DECC49F7}" presName="linear" presStyleCnt="0">
        <dgm:presLayoutVars>
          <dgm:animLvl val="lvl"/>
          <dgm:resizeHandles val="exact"/>
        </dgm:presLayoutVars>
      </dgm:prSet>
      <dgm:spPr/>
    </dgm:pt>
    <dgm:pt modelId="{E7FD69E3-657B-4106-8124-BD378DA7F7C5}" type="pres">
      <dgm:prSet presAssocID="{5543F72E-D752-4083-9F08-61FA7EB54F7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9406F412-48BE-4242-B336-C9F105B01D3B}" type="presOf" srcId="{5543F72E-D752-4083-9F08-61FA7EB54F7E}" destId="{E7FD69E3-657B-4106-8124-BD378DA7F7C5}" srcOrd="0" destOrd="0" presId="urn:microsoft.com/office/officeart/2005/8/layout/vList2"/>
    <dgm:cxn modelId="{B3F0B4C2-13E4-40A3-A7B4-94F6199A83EB}" srcId="{00897F50-EA33-4B51-B966-A593DECC49F7}" destId="{5543F72E-D752-4083-9F08-61FA7EB54F7E}" srcOrd="0" destOrd="0" parTransId="{780157A8-CB68-4345-BA12-84D49F890630}" sibTransId="{98426995-CEA1-486A-9C5C-9DFA7EBB3511}"/>
    <dgm:cxn modelId="{E1B5E0D2-7FFE-49C2-9D0C-283997D9D8C1}" type="presOf" srcId="{00897F50-EA33-4B51-B966-A593DECC49F7}" destId="{9B5925C5-59F2-4D3A-9199-0FE10C05B04E}" srcOrd="0" destOrd="0" presId="urn:microsoft.com/office/officeart/2005/8/layout/vList2"/>
    <dgm:cxn modelId="{79243EDC-6C08-46B2-8E4C-CC7FB492642F}" type="presParOf" srcId="{9B5925C5-59F2-4D3A-9199-0FE10C05B04E}" destId="{E7FD69E3-657B-4106-8124-BD378DA7F7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4DF103C-6799-49FE-8224-F8380073DDD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4C6F3DA-F962-43AC-AD49-61272BCDC7B3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Recenze</a:t>
          </a:r>
          <a:r>
            <a:rPr lang="ru-RU" b="1" dirty="0">
              <a:solidFill>
                <a:schemeClr val="tx1"/>
              </a:solidFill>
            </a:rPr>
            <a:t> a </a:t>
          </a:r>
          <a:r>
            <a:rPr lang="ru-RU" b="1" dirty="0" err="1">
              <a:solidFill>
                <a:schemeClr val="tx1"/>
              </a:solidFill>
            </a:rPr>
            <a:t>doporučení</a:t>
          </a:r>
          <a:endParaRPr lang="ru-RU" dirty="0">
            <a:solidFill>
              <a:schemeClr val="tx1"/>
            </a:solidFill>
          </a:endParaRPr>
        </a:p>
      </dgm:t>
    </dgm:pt>
    <dgm:pt modelId="{8B5B3810-346C-4742-9308-7920CB72D1FB}" type="parTrans" cxnId="{1FF465A9-7D41-489C-A4F0-80EC3026F372}">
      <dgm:prSet/>
      <dgm:spPr/>
      <dgm:t>
        <a:bodyPr/>
        <a:lstStyle/>
        <a:p>
          <a:endParaRPr lang="ru-RU"/>
        </a:p>
      </dgm:t>
    </dgm:pt>
    <dgm:pt modelId="{1C52E34D-E86E-4562-B009-29B995822D42}" type="sibTrans" cxnId="{1FF465A9-7D41-489C-A4F0-80EC3026F372}">
      <dgm:prSet/>
      <dgm:spPr/>
      <dgm:t>
        <a:bodyPr/>
        <a:lstStyle/>
        <a:p>
          <a:endParaRPr lang="ru-RU"/>
        </a:p>
      </dgm:t>
    </dgm:pt>
    <dgm:pt modelId="{9DFE914A-6A55-4906-96D4-C9A9D9BA4364}" type="pres">
      <dgm:prSet presAssocID="{54DF103C-6799-49FE-8224-F8380073DDD2}" presName="linearFlow" presStyleCnt="0">
        <dgm:presLayoutVars>
          <dgm:dir/>
          <dgm:resizeHandles val="exact"/>
        </dgm:presLayoutVars>
      </dgm:prSet>
      <dgm:spPr/>
    </dgm:pt>
    <dgm:pt modelId="{A2B5757D-37F2-4A37-9B13-329129EDE4B9}" type="pres">
      <dgm:prSet presAssocID="{24C6F3DA-F962-43AC-AD49-61272BCDC7B3}" presName="composite" presStyleCnt="0"/>
      <dgm:spPr/>
    </dgm:pt>
    <dgm:pt modelId="{E90F2FA7-AC17-442B-A00E-13B610BA666D}" type="pres">
      <dgm:prSet presAssocID="{24C6F3DA-F962-43AC-AD49-61272BCDC7B3}" presName="imgShp" presStyleLbl="fgImgPlace1" presStyleIdx="0" presStyleCnt="1"/>
      <dgm:spPr/>
    </dgm:pt>
    <dgm:pt modelId="{28F9E5DD-1522-4B98-AE76-7A87EAD81268}" type="pres">
      <dgm:prSet presAssocID="{24C6F3DA-F962-43AC-AD49-61272BCDC7B3}" presName="txShp" presStyleLbl="node1" presStyleIdx="0" presStyleCnt="1">
        <dgm:presLayoutVars>
          <dgm:bulletEnabled val="1"/>
        </dgm:presLayoutVars>
      </dgm:prSet>
      <dgm:spPr/>
    </dgm:pt>
  </dgm:ptLst>
  <dgm:cxnLst>
    <dgm:cxn modelId="{A721132F-D254-4175-B9D6-95A965C81727}" type="presOf" srcId="{54DF103C-6799-49FE-8224-F8380073DDD2}" destId="{9DFE914A-6A55-4906-96D4-C9A9D9BA4364}" srcOrd="0" destOrd="0" presId="urn:microsoft.com/office/officeart/2005/8/layout/vList3"/>
    <dgm:cxn modelId="{DF01F737-339D-44A3-BFC6-18574BE74E43}" type="presOf" srcId="{24C6F3DA-F962-43AC-AD49-61272BCDC7B3}" destId="{28F9E5DD-1522-4B98-AE76-7A87EAD81268}" srcOrd="0" destOrd="0" presId="urn:microsoft.com/office/officeart/2005/8/layout/vList3"/>
    <dgm:cxn modelId="{1FF465A9-7D41-489C-A4F0-80EC3026F372}" srcId="{54DF103C-6799-49FE-8224-F8380073DDD2}" destId="{24C6F3DA-F962-43AC-AD49-61272BCDC7B3}" srcOrd="0" destOrd="0" parTransId="{8B5B3810-346C-4742-9308-7920CB72D1FB}" sibTransId="{1C52E34D-E86E-4562-B009-29B995822D42}"/>
    <dgm:cxn modelId="{6D504000-9877-44F0-BC68-D0882B3A1220}" type="presParOf" srcId="{9DFE914A-6A55-4906-96D4-C9A9D9BA4364}" destId="{A2B5757D-37F2-4A37-9B13-329129EDE4B9}" srcOrd="0" destOrd="0" presId="urn:microsoft.com/office/officeart/2005/8/layout/vList3"/>
    <dgm:cxn modelId="{FB436E22-7CF1-48E9-ACC7-A3580B4832BF}" type="presParOf" srcId="{A2B5757D-37F2-4A37-9B13-329129EDE4B9}" destId="{E90F2FA7-AC17-442B-A00E-13B610BA666D}" srcOrd="0" destOrd="0" presId="urn:microsoft.com/office/officeart/2005/8/layout/vList3"/>
    <dgm:cxn modelId="{07D7BBCB-B7D8-4D0F-9936-333458F8738A}" type="presParOf" srcId="{A2B5757D-37F2-4A37-9B13-329129EDE4B9}" destId="{28F9E5DD-1522-4B98-AE76-7A87EAD8126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5D27FA4-DD38-46D1-9909-50693036AB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614D5ED-8B63-4A6F-AD49-F559459FA537}">
      <dgm:prSet/>
      <dgm:spPr/>
      <dgm:t>
        <a:bodyPr/>
        <a:lstStyle/>
        <a:p>
          <a:r>
            <a:rPr lang="ru-RU" b="1"/>
            <a:t>Zákazníci si cení lepší energie, duševní svěžesti a zdraví srdce. Výsledky jsou individuální.</a:t>
          </a:r>
          <a:endParaRPr lang="ru-RU"/>
        </a:p>
      </dgm:t>
    </dgm:pt>
    <dgm:pt modelId="{82596C47-2A44-48E8-B554-5569E2FEC82E}" type="parTrans" cxnId="{0DACF6F2-9A4A-48F2-BEB7-CED60738A94D}">
      <dgm:prSet/>
      <dgm:spPr/>
      <dgm:t>
        <a:bodyPr/>
        <a:lstStyle/>
        <a:p>
          <a:endParaRPr lang="ru-RU"/>
        </a:p>
      </dgm:t>
    </dgm:pt>
    <dgm:pt modelId="{FADF90D1-AF0E-4D18-B416-3BBFC5C20D17}" type="sibTrans" cxnId="{0DACF6F2-9A4A-48F2-BEB7-CED60738A94D}">
      <dgm:prSet/>
      <dgm:spPr/>
      <dgm:t>
        <a:bodyPr/>
        <a:lstStyle/>
        <a:p>
          <a:endParaRPr lang="ru-RU"/>
        </a:p>
      </dgm:t>
    </dgm:pt>
    <dgm:pt modelId="{622E485D-E0F2-4088-9F75-C520B2AA2BA9}" type="pres">
      <dgm:prSet presAssocID="{C5D27FA4-DD38-46D1-9909-50693036AB28}" presName="linear" presStyleCnt="0">
        <dgm:presLayoutVars>
          <dgm:animLvl val="lvl"/>
          <dgm:resizeHandles val="exact"/>
        </dgm:presLayoutVars>
      </dgm:prSet>
      <dgm:spPr/>
    </dgm:pt>
    <dgm:pt modelId="{DBF71FBF-1B5E-423B-B8C6-F557E3DD6C5B}" type="pres">
      <dgm:prSet presAssocID="{1614D5ED-8B63-4A6F-AD49-F559459FA53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7AA4B634-4E75-4DC5-B696-1A230BC94ED9}" type="presOf" srcId="{1614D5ED-8B63-4A6F-AD49-F559459FA537}" destId="{DBF71FBF-1B5E-423B-B8C6-F557E3DD6C5B}" srcOrd="0" destOrd="0" presId="urn:microsoft.com/office/officeart/2005/8/layout/vList2"/>
    <dgm:cxn modelId="{D0EC2F47-3EF1-4EE1-A928-DCEE0F13F7D1}" type="presOf" srcId="{C5D27FA4-DD38-46D1-9909-50693036AB28}" destId="{622E485D-E0F2-4088-9F75-C520B2AA2BA9}" srcOrd="0" destOrd="0" presId="urn:microsoft.com/office/officeart/2005/8/layout/vList2"/>
    <dgm:cxn modelId="{0DACF6F2-9A4A-48F2-BEB7-CED60738A94D}" srcId="{C5D27FA4-DD38-46D1-9909-50693036AB28}" destId="{1614D5ED-8B63-4A6F-AD49-F559459FA537}" srcOrd="0" destOrd="0" parTransId="{82596C47-2A44-48E8-B554-5569E2FEC82E}" sibTransId="{FADF90D1-AF0E-4D18-B416-3BBFC5C20D17}"/>
    <dgm:cxn modelId="{CBFCE01A-9059-4548-A132-EF474C8BCD8D}" type="presParOf" srcId="{622E485D-E0F2-4088-9F75-C520B2AA2BA9}" destId="{DBF71FBF-1B5E-423B-B8C6-F557E3DD6C5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3A51FB1-ADCA-4A7B-B9AB-F4D211E828D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07E1AE6-B811-43A9-9F63-A89A406C5804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Kontaktujte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8F464560-DFD1-4496-B476-99B23622ACF5}" type="parTrans" cxnId="{1E42CAB9-3D1E-46C7-97F5-74E8B50912AB}">
      <dgm:prSet/>
      <dgm:spPr/>
      <dgm:t>
        <a:bodyPr/>
        <a:lstStyle/>
        <a:p>
          <a:endParaRPr lang="ru-RU"/>
        </a:p>
      </dgm:t>
    </dgm:pt>
    <dgm:pt modelId="{65202B6C-D742-401A-B592-3BEA55CBB6E3}" type="sibTrans" cxnId="{1E42CAB9-3D1E-46C7-97F5-74E8B50912AB}">
      <dgm:prSet/>
      <dgm:spPr/>
      <dgm:t>
        <a:bodyPr/>
        <a:lstStyle/>
        <a:p>
          <a:endParaRPr lang="ru-RU"/>
        </a:p>
      </dgm:t>
    </dgm:pt>
    <dgm:pt modelId="{F5E5685F-B49F-4C65-843F-1E518AF5E33D}" type="pres">
      <dgm:prSet presAssocID="{C3A51FB1-ADCA-4A7B-B9AB-F4D211E828D2}" presName="linearFlow" presStyleCnt="0">
        <dgm:presLayoutVars>
          <dgm:dir/>
          <dgm:resizeHandles val="exact"/>
        </dgm:presLayoutVars>
      </dgm:prSet>
      <dgm:spPr/>
    </dgm:pt>
    <dgm:pt modelId="{208AE58C-2C85-4CC4-B81B-1FFA19F5827A}" type="pres">
      <dgm:prSet presAssocID="{A07E1AE6-B811-43A9-9F63-A89A406C5804}" presName="composite" presStyleCnt="0"/>
      <dgm:spPr/>
    </dgm:pt>
    <dgm:pt modelId="{D3FBFA6D-7F38-43C1-9A16-DAC11EE18D03}" type="pres">
      <dgm:prSet presAssocID="{A07E1AE6-B811-43A9-9F63-A89A406C5804}" presName="imgShp" presStyleLbl="fgImgPlace1" presStyleIdx="0" presStyleCnt="1"/>
      <dgm:spPr/>
    </dgm:pt>
    <dgm:pt modelId="{12846A42-A494-4A1B-9599-D41ECF68C9BE}" type="pres">
      <dgm:prSet presAssocID="{A07E1AE6-B811-43A9-9F63-A89A406C5804}" presName="txShp" presStyleLbl="node1" presStyleIdx="0" presStyleCnt="1">
        <dgm:presLayoutVars>
          <dgm:bulletEnabled val="1"/>
        </dgm:presLayoutVars>
      </dgm:prSet>
      <dgm:spPr/>
    </dgm:pt>
  </dgm:ptLst>
  <dgm:cxnLst>
    <dgm:cxn modelId="{1E42CAB9-3D1E-46C7-97F5-74E8B50912AB}" srcId="{C3A51FB1-ADCA-4A7B-B9AB-F4D211E828D2}" destId="{A07E1AE6-B811-43A9-9F63-A89A406C5804}" srcOrd="0" destOrd="0" parTransId="{8F464560-DFD1-4496-B476-99B23622ACF5}" sibTransId="{65202B6C-D742-401A-B592-3BEA55CBB6E3}"/>
    <dgm:cxn modelId="{ADD01CC6-060F-4065-9189-55843D1608A5}" type="presOf" srcId="{A07E1AE6-B811-43A9-9F63-A89A406C5804}" destId="{12846A42-A494-4A1B-9599-D41ECF68C9BE}" srcOrd="0" destOrd="0" presId="urn:microsoft.com/office/officeart/2005/8/layout/vList3"/>
    <dgm:cxn modelId="{39F18AF5-3FBC-42E5-862B-10844ADC8567}" type="presOf" srcId="{C3A51FB1-ADCA-4A7B-B9AB-F4D211E828D2}" destId="{F5E5685F-B49F-4C65-843F-1E518AF5E33D}" srcOrd="0" destOrd="0" presId="urn:microsoft.com/office/officeart/2005/8/layout/vList3"/>
    <dgm:cxn modelId="{DB9B68C4-E5DF-4ADC-9C5F-8F21E8AD8172}" type="presParOf" srcId="{F5E5685F-B49F-4C65-843F-1E518AF5E33D}" destId="{208AE58C-2C85-4CC4-B81B-1FFA19F5827A}" srcOrd="0" destOrd="0" presId="urn:microsoft.com/office/officeart/2005/8/layout/vList3"/>
    <dgm:cxn modelId="{51E1EE0B-1659-4C09-A67F-BA8906CC433E}" type="presParOf" srcId="{208AE58C-2C85-4CC4-B81B-1FFA19F5827A}" destId="{D3FBFA6D-7F38-43C1-9A16-DAC11EE18D03}" srcOrd="0" destOrd="0" presId="urn:microsoft.com/office/officeart/2005/8/layout/vList3"/>
    <dgm:cxn modelId="{F8231812-0533-44DC-B836-42BA9F480BC2}" type="presParOf" srcId="{208AE58C-2C85-4CC4-B81B-1FFA19F5827A}" destId="{12846A42-A494-4A1B-9599-D41ECF68C9B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A4C95EF-B662-4F5F-BC8A-F6FA692AEA9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EB4074B-5D44-44C1-9833-385788DB0B6D}">
      <dgm:prSet custT="1"/>
      <dgm:spPr/>
      <dgm:t>
        <a:bodyPr/>
        <a:lstStyle/>
        <a:p>
          <a:r>
            <a:rPr lang="ru-RU" sz="4000" b="1" dirty="0" err="1"/>
            <a:t>Máte-li</a:t>
          </a:r>
          <a:r>
            <a:rPr lang="ru-RU" sz="4000" b="1" dirty="0"/>
            <a:t> </a:t>
          </a:r>
          <a:r>
            <a:rPr lang="ru-RU" sz="4000" b="1" dirty="0" err="1"/>
            <a:t>zájem</a:t>
          </a:r>
          <a:r>
            <a:rPr lang="ru-RU" sz="4000" b="1" dirty="0"/>
            <a:t> o </a:t>
          </a:r>
          <a:r>
            <a:rPr lang="ru-RU" sz="4000" b="1" dirty="0" err="1"/>
            <a:t>více</a:t>
          </a:r>
          <a:r>
            <a:rPr lang="ru-RU" sz="4000" b="1" dirty="0"/>
            <a:t> </a:t>
          </a:r>
          <a:r>
            <a:rPr lang="ru-RU" sz="4000" b="1" dirty="0" err="1"/>
            <a:t>informací</a:t>
          </a:r>
          <a:r>
            <a:rPr lang="ru-RU" sz="4000" b="1" dirty="0"/>
            <a:t>, </a:t>
          </a:r>
          <a:r>
            <a:rPr lang="ru-RU" sz="4000" b="1" dirty="0" err="1"/>
            <a:t>neváhejte</a:t>
          </a:r>
          <a:r>
            <a:rPr lang="ru-RU" sz="4000" b="1" dirty="0"/>
            <a:t> </a:t>
          </a:r>
          <a:r>
            <a:rPr lang="ru-RU" sz="4000" b="1" dirty="0" err="1"/>
            <a:t>nás</a:t>
          </a:r>
          <a:r>
            <a:rPr lang="ru-RU" sz="4000" b="1" dirty="0"/>
            <a:t> </a:t>
          </a:r>
          <a:r>
            <a:rPr lang="ru-RU" sz="4000" b="1" dirty="0" err="1"/>
            <a:t>kontaktovat</a:t>
          </a:r>
          <a:r>
            <a:rPr lang="ru-RU" sz="4000" b="1" dirty="0"/>
            <a:t>:</a:t>
          </a:r>
          <a:br>
            <a:rPr lang="ru-RU" sz="4000" b="1" dirty="0"/>
          </a:br>
          <a:r>
            <a:rPr lang="ru-RU" sz="4000" b="1" dirty="0"/>
            <a:t>Web: www.healthycom.cz</a:t>
          </a:r>
          <a:br>
            <a:rPr lang="ru-RU" sz="4000" b="1" dirty="0"/>
          </a:br>
          <a:r>
            <a:rPr lang="ru-RU" sz="4000" b="1" dirty="0"/>
            <a:t>E-mail: info@healthycom.cz</a:t>
          </a:r>
          <a:endParaRPr lang="ru-RU" sz="4000" dirty="0"/>
        </a:p>
      </dgm:t>
    </dgm:pt>
    <dgm:pt modelId="{4FD5D87C-D614-46E0-B0D3-37668A0A5E30}" type="parTrans" cxnId="{7F212E45-06D4-429C-88CC-0E8F50FCCA72}">
      <dgm:prSet/>
      <dgm:spPr/>
      <dgm:t>
        <a:bodyPr/>
        <a:lstStyle/>
        <a:p>
          <a:endParaRPr lang="ru-RU"/>
        </a:p>
      </dgm:t>
    </dgm:pt>
    <dgm:pt modelId="{9155F5B5-CB56-44F0-A766-6B4721A2ED9B}" type="sibTrans" cxnId="{7F212E45-06D4-429C-88CC-0E8F50FCCA72}">
      <dgm:prSet/>
      <dgm:spPr/>
      <dgm:t>
        <a:bodyPr/>
        <a:lstStyle/>
        <a:p>
          <a:endParaRPr lang="ru-RU"/>
        </a:p>
      </dgm:t>
    </dgm:pt>
    <dgm:pt modelId="{7BAF5B8B-3884-486B-BCD1-B3E51B94CB36}" type="pres">
      <dgm:prSet presAssocID="{BA4C95EF-B662-4F5F-BC8A-F6FA692AEA9C}" presName="linear" presStyleCnt="0">
        <dgm:presLayoutVars>
          <dgm:animLvl val="lvl"/>
          <dgm:resizeHandles val="exact"/>
        </dgm:presLayoutVars>
      </dgm:prSet>
      <dgm:spPr/>
    </dgm:pt>
    <dgm:pt modelId="{AE339A4E-388E-4769-A755-1382B888A416}" type="pres">
      <dgm:prSet presAssocID="{0EB4074B-5D44-44C1-9833-385788DB0B6D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B90EF3E-6DB0-4AC5-9DDA-626856DCCF26}" type="presOf" srcId="{0EB4074B-5D44-44C1-9833-385788DB0B6D}" destId="{AE339A4E-388E-4769-A755-1382B888A416}" srcOrd="0" destOrd="0" presId="urn:microsoft.com/office/officeart/2005/8/layout/vList2"/>
    <dgm:cxn modelId="{7F212E45-06D4-429C-88CC-0E8F50FCCA72}" srcId="{BA4C95EF-B662-4F5F-BC8A-F6FA692AEA9C}" destId="{0EB4074B-5D44-44C1-9833-385788DB0B6D}" srcOrd="0" destOrd="0" parTransId="{4FD5D87C-D614-46E0-B0D3-37668A0A5E30}" sibTransId="{9155F5B5-CB56-44F0-A766-6B4721A2ED9B}"/>
    <dgm:cxn modelId="{B352CD86-A02C-4B8B-A4DF-25AA4B548274}" type="presOf" srcId="{BA4C95EF-B662-4F5F-BC8A-F6FA692AEA9C}" destId="{7BAF5B8B-3884-486B-BCD1-B3E51B94CB36}" srcOrd="0" destOrd="0" presId="urn:microsoft.com/office/officeart/2005/8/layout/vList2"/>
    <dgm:cxn modelId="{30A0F955-911B-487B-9823-F7948D49A494}" type="presParOf" srcId="{7BAF5B8B-3884-486B-BCD1-B3E51B94CB36}" destId="{AE339A4E-388E-4769-A755-1382B888A4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EB9080F-0399-4A61-84F6-C238B915E43E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043AB3E-965A-4F37-9C73-539F0C0AECA4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Sledujte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nás</a:t>
          </a:r>
          <a:endParaRPr lang="ru-RU" dirty="0">
            <a:solidFill>
              <a:schemeClr val="tx1"/>
            </a:solidFill>
          </a:endParaRPr>
        </a:p>
      </dgm:t>
    </dgm:pt>
    <dgm:pt modelId="{26B81C93-7412-4F67-9C60-6CEC6D945365}" type="parTrans" cxnId="{6DE554A2-ACCB-4DD6-B477-D4F1C417DE40}">
      <dgm:prSet/>
      <dgm:spPr/>
      <dgm:t>
        <a:bodyPr/>
        <a:lstStyle/>
        <a:p>
          <a:endParaRPr lang="ru-RU"/>
        </a:p>
      </dgm:t>
    </dgm:pt>
    <dgm:pt modelId="{D0FDF851-3550-47D4-BE38-DD465837254E}" type="sibTrans" cxnId="{6DE554A2-ACCB-4DD6-B477-D4F1C417DE40}">
      <dgm:prSet/>
      <dgm:spPr/>
      <dgm:t>
        <a:bodyPr/>
        <a:lstStyle/>
        <a:p>
          <a:endParaRPr lang="ru-RU"/>
        </a:p>
      </dgm:t>
    </dgm:pt>
    <dgm:pt modelId="{B5B95B88-1AC0-43D0-BCA3-52A7E6421BF9}" type="pres">
      <dgm:prSet presAssocID="{8EB9080F-0399-4A61-84F6-C238B915E43E}" presName="linearFlow" presStyleCnt="0">
        <dgm:presLayoutVars>
          <dgm:dir/>
          <dgm:resizeHandles val="exact"/>
        </dgm:presLayoutVars>
      </dgm:prSet>
      <dgm:spPr/>
    </dgm:pt>
    <dgm:pt modelId="{D4847C96-BD9F-412B-9497-D1E6A5E9666E}" type="pres">
      <dgm:prSet presAssocID="{A043AB3E-965A-4F37-9C73-539F0C0AECA4}" presName="composite" presStyleCnt="0"/>
      <dgm:spPr/>
    </dgm:pt>
    <dgm:pt modelId="{136FC4AA-F868-4538-9544-496D1B5B4D69}" type="pres">
      <dgm:prSet presAssocID="{A043AB3E-965A-4F37-9C73-539F0C0AECA4}" presName="imgShp" presStyleLbl="fgImgPlace1" presStyleIdx="0" presStyleCnt="1"/>
      <dgm:spPr/>
    </dgm:pt>
    <dgm:pt modelId="{A75673B6-B351-4855-812F-DFEC3B7907E3}" type="pres">
      <dgm:prSet presAssocID="{A043AB3E-965A-4F37-9C73-539F0C0AECA4}" presName="txShp" presStyleLbl="node1" presStyleIdx="0" presStyleCnt="1">
        <dgm:presLayoutVars>
          <dgm:bulletEnabled val="1"/>
        </dgm:presLayoutVars>
      </dgm:prSet>
      <dgm:spPr/>
    </dgm:pt>
  </dgm:ptLst>
  <dgm:cxnLst>
    <dgm:cxn modelId="{2C8C5453-44A0-455F-BA95-3E218FB3B2C1}" type="presOf" srcId="{A043AB3E-965A-4F37-9C73-539F0C0AECA4}" destId="{A75673B6-B351-4855-812F-DFEC3B7907E3}" srcOrd="0" destOrd="0" presId="urn:microsoft.com/office/officeart/2005/8/layout/vList3"/>
    <dgm:cxn modelId="{3B4DE38B-2563-4C58-85C1-E309BB2977E4}" type="presOf" srcId="{8EB9080F-0399-4A61-84F6-C238B915E43E}" destId="{B5B95B88-1AC0-43D0-BCA3-52A7E6421BF9}" srcOrd="0" destOrd="0" presId="urn:microsoft.com/office/officeart/2005/8/layout/vList3"/>
    <dgm:cxn modelId="{6DE554A2-ACCB-4DD6-B477-D4F1C417DE40}" srcId="{8EB9080F-0399-4A61-84F6-C238B915E43E}" destId="{A043AB3E-965A-4F37-9C73-539F0C0AECA4}" srcOrd="0" destOrd="0" parTransId="{26B81C93-7412-4F67-9C60-6CEC6D945365}" sibTransId="{D0FDF851-3550-47D4-BE38-DD465837254E}"/>
    <dgm:cxn modelId="{57F4122C-0BF8-4BEB-AFDB-905961878DE5}" type="presParOf" srcId="{B5B95B88-1AC0-43D0-BCA3-52A7E6421BF9}" destId="{D4847C96-BD9F-412B-9497-D1E6A5E9666E}" srcOrd="0" destOrd="0" presId="urn:microsoft.com/office/officeart/2005/8/layout/vList3"/>
    <dgm:cxn modelId="{C4601C54-CFE9-49EC-B113-DCAF2B2A033F}" type="presParOf" srcId="{D4847C96-BD9F-412B-9497-D1E6A5E9666E}" destId="{136FC4AA-F868-4538-9544-496D1B5B4D69}" srcOrd="0" destOrd="0" presId="urn:microsoft.com/office/officeart/2005/8/layout/vList3"/>
    <dgm:cxn modelId="{7A8B1265-F518-4FF4-9918-F381589AE310}" type="presParOf" srcId="{D4847C96-BD9F-412B-9497-D1E6A5E9666E}" destId="{A75673B6-B351-4855-812F-DFEC3B7907E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8EF535-FEA7-4FAB-93A7-AE5FB00B06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8BEB890-1B8F-499F-B957-59233E85CD86}">
      <dgm:prSet/>
      <dgm:spPr/>
      <dgm:t>
        <a:bodyPr/>
        <a:lstStyle/>
        <a:p>
          <a:r>
            <a:rPr lang="ru-RU" b="1"/>
            <a:t>Síla moře pro vaše srdce, mysl a vitalitu.</a:t>
          </a:r>
          <a:endParaRPr lang="ru-RU"/>
        </a:p>
      </dgm:t>
    </dgm:pt>
    <dgm:pt modelId="{0077F7B6-92CC-47E6-ADAF-E8FF1EEA97A1}" type="parTrans" cxnId="{2C8F7DE6-3EF8-4161-8036-3ECB61D98C37}">
      <dgm:prSet/>
      <dgm:spPr/>
      <dgm:t>
        <a:bodyPr/>
        <a:lstStyle/>
        <a:p>
          <a:endParaRPr lang="ru-RU"/>
        </a:p>
      </dgm:t>
    </dgm:pt>
    <dgm:pt modelId="{FE63ED7A-D87F-420B-BAE2-E95BE876CF0C}" type="sibTrans" cxnId="{2C8F7DE6-3EF8-4161-8036-3ECB61D98C37}">
      <dgm:prSet/>
      <dgm:spPr/>
      <dgm:t>
        <a:bodyPr/>
        <a:lstStyle/>
        <a:p>
          <a:endParaRPr lang="ru-RU"/>
        </a:p>
      </dgm:t>
    </dgm:pt>
    <dgm:pt modelId="{0FE29A9D-01C2-4D3A-BEA9-E341D094BD65}" type="pres">
      <dgm:prSet presAssocID="{B38EF535-FEA7-4FAB-93A7-AE5FB00B0631}" presName="linear" presStyleCnt="0">
        <dgm:presLayoutVars>
          <dgm:animLvl val="lvl"/>
          <dgm:resizeHandles val="exact"/>
        </dgm:presLayoutVars>
      </dgm:prSet>
      <dgm:spPr/>
    </dgm:pt>
    <dgm:pt modelId="{B0D4D4AA-7580-4BCD-A787-CF176A8EE0D4}" type="pres">
      <dgm:prSet presAssocID="{D8BEB890-1B8F-499F-B957-59233E85CD86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60A31D9-A176-4A4E-86B8-029F38ACA2E5}" type="presOf" srcId="{D8BEB890-1B8F-499F-B957-59233E85CD86}" destId="{B0D4D4AA-7580-4BCD-A787-CF176A8EE0D4}" srcOrd="0" destOrd="0" presId="urn:microsoft.com/office/officeart/2005/8/layout/vList2"/>
    <dgm:cxn modelId="{C98A75D9-0923-4E64-B064-F284C7FD4E4B}" type="presOf" srcId="{B38EF535-FEA7-4FAB-93A7-AE5FB00B0631}" destId="{0FE29A9D-01C2-4D3A-BEA9-E341D094BD65}" srcOrd="0" destOrd="0" presId="urn:microsoft.com/office/officeart/2005/8/layout/vList2"/>
    <dgm:cxn modelId="{2C8F7DE6-3EF8-4161-8036-3ECB61D98C37}" srcId="{B38EF535-FEA7-4FAB-93A7-AE5FB00B0631}" destId="{D8BEB890-1B8F-499F-B957-59233E85CD86}" srcOrd="0" destOrd="0" parTransId="{0077F7B6-92CC-47E6-ADAF-E8FF1EEA97A1}" sibTransId="{FE63ED7A-D87F-420B-BAE2-E95BE876CF0C}"/>
    <dgm:cxn modelId="{2241559E-2D96-4D59-A977-D4A09DCD47F6}" type="presParOf" srcId="{0FE29A9D-01C2-4D3A-BEA9-E341D094BD65}" destId="{B0D4D4AA-7580-4BCD-A787-CF176A8EE0D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0B91780-AED2-4191-8B6B-1D328E97CA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80DDA47-4F47-460B-869D-F4CF254C8032}">
      <dgm:prSet/>
      <dgm:spPr/>
      <dgm:t>
        <a:bodyPr/>
        <a:lstStyle/>
        <a:p>
          <a:r>
            <a:rPr lang="ru-RU" b="1"/>
            <a:t>Sledujte nás na sociálních sítích a buďte součástí komunity zdraví.</a:t>
          </a:r>
          <a:endParaRPr lang="ru-RU"/>
        </a:p>
      </dgm:t>
    </dgm:pt>
    <dgm:pt modelId="{D2BF2143-B122-4E34-8BDA-E4B828E543CB}" type="parTrans" cxnId="{1765942C-41D9-44DE-8BA2-B528DBA0304A}">
      <dgm:prSet/>
      <dgm:spPr/>
      <dgm:t>
        <a:bodyPr/>
        <a:lstStyle/>
        <a:p>
          <a:endParaRPr lang="ru-RU"/>
        </a:p>
      </dgm:t>
    </dgm:pt>
    <dgm:pt modelId="{79F3BC37-E25F-45B3-BE9D-F138D2E8C28D}" type="sibTrans" cxnId="{1765942C-41D9-44DE-8BA2-B528DBA0304A}">
      <dgm:prSet/>
      <dgm:spPr/>
      <dgm:t>
        <a:bodyPr/>
        <a:lstStyle/>
        <a:p>
          <a:endParaRPr lang="ru-RU"/>
        </a:p>
      </dgm:t>
    </dgm:pt>
    <dgm:pt modelId="{4E462742-C690-40FD-84EE-C038004374E6}" type="pres">
      <dgm:prSet presAssocID="{30B91780-AED2-4191-8B6B-1D328E97CA62}" presName="linear" presStyleCnt="0">
        <dgm:presLayoutVars>
          <dgm:animLvl val="lvl"/>
          <dgm:resizeHandles val="exact"/>
        </dgm:presLayoutVars>
      </dgm:prSet>
      <dgm:spPr/>
    </dgm:pt>
    <dgm:pt modelId="{2A26CE85-216A-49B5-BFF3-0052F207B0C6}" type="pres">
      <dgm:prSet presAssocID="{180DDA47-4F47-460B-869D-F4CF254C803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1765942C-41D9-44DE-8BA2-B528DBA0304A}" srcId="{30B91780-AED2-4191-8B6B-1D328E97CA62}" destId="{180DDA47-4F47-460B-869D-F4CF254C8032}" srcOrd="0" destOrd="0" parTransId="{D2BF2143-B122-4E34-8BDA-E4B828E543CB}" sibTransId="{79F3BC37-E25F-45B3-BE9D-F138D2E8C28D}"/>
    <dgm:cxn modelId="{F0BDD259-DF32-4028-BC4A-B67CCD951646}" type="presOf" srcId="{30B91780-AED2-4191-8B6B-1D328E97CA62}" destId="{4E462742-C690-40FD-84EE-C038004374E6}" srcOrd="0" destOrd="0" presId="urn:microsoft.com/office/officeart/2005/8/layout/vList2"/>
    <dgm:cxn modelId="{3BBDBE9E-BBF8-4EF9-AB9E-BE6EFE4AEBF7}" type="presOf" srcId="{180DDA47-4F47-460B-869D-F4CF254C8032}" destId="{2A26CE85-216A-49B5-BFF3-0052F207B0C6}" srcOrd="0" destOrd="0" presId="urn:microsoft.com/office/officeart/2005/8/layout/vList2"/>
    <dgm:cxn modelId="{E71114A3-1CC5-4E0F-A40D-16B2856A99E2}" type="presParOf" srcId="{4E462742-C690-40FD-84EE-C038004374E6}" destId="{2A26CE85-216A-49B5-BFF3-0052F207B0C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B2B8E7B-AEB1-499C-9B34-A2350C0FEBA7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D98F0A1-97DC-489D-9E1E-9A30E60F38ED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Děkujeme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za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pozornost</a:t>
          </a:r>
          <a:r>
            <a:rPr lang="ru-RU" b="1" dirty="0">
              <a:solidFill>
                <a:schemeClr val="tx1"/>
              </a:solidFill>
            </a:rPr>
            <a:t>!</a:t>
          </a:r>
          <a:endParaRPr lang="ru-RU" dirty="0">
            <a:solidFill>
              <a:schemeClr val="tx1"/>
            </a:solidFill>
          </a:endParaRPr>
        </a:p>
      </dgm:t>
    </dgm:pt>
    <dgm:pt modelId="{562188B8-22D3-4F12-B520-A7FCC7CC3AD7}" type="parTrans" cxnId="{1C62ABB9-1528-4C68-8968-CB7BA673D257}">
      <dgm:prSet/>
      <dgm:spPr/>
      <dgm:t>
        <a:bodyPr/>
        <a:lstStyle/>
        <a:p>
          <a:endParaRPr lang="ru-RU"/>
        </a:p>
      </dgm:t>
    </dgm:pt>
    <dgm:pt modelId="{FE096C84-20B3-45F7-BCF2-18DD61827446}" type="sibTrans" cxnId="{1C62ABB9-1528-4C68-8968-CB7BA673D257}">
      <dgm:prSet/>
      <dgm:spPr/>
      <dgm:t>
        <a:bodyPr/>
        <a:lstStyle/>
        <a:p>
          <a:endParaRPr lang="ru-RU"/>
        </a:p>
      </dgm:t>
    </dgm:pt>
    <dgm:pt modelId="{1DCB6B53-9314-4596-B71F-300D6DF8DBA8}" type="pres">
      <dgm:prSet presAssocID="{EB2B8E7B-AEB1-499C-9B34-A2350C0FEBA7}" presName="linearFlow" presStyleCnt="0">
        <dgm:presLayoutVars>
          <dgm:dir/>
          <dgm:resizeHandles val="exact"/>
        </dgm:presLayoutVars>
      </dgm:prSet>
      <dgm:spPr/>
    </dgm:pt>
    <dgm:pt modelId="{0D08C9F2-EB8E-45F1-838D-62DE429F20B0}" type="pres">
      <dgm:prSet presAssocID="{BD98F0A1-97DC-489D-9E1E-9A30E60F38ED}" presName="composite" presStyleCnt="0"/>
      <dgm:spPr/>
    </dgm:pt>
    <dgm:pt modelId="{06E183B1-F565-4CC5-8FAD-F9A5BCBAC29D}" type="pres">
      <dgm:prSet presAssocID="{BD98F0A1-97DC-489D-9E1E-9A30E60F38ED}" presName="imgShp" presStyleLbl="fgImgPlace1" presStyleIdx="0" presStyleCnt="1"/>
      <dgm:spPr/>
    </dgm:pt>
    <dgm:pt modelId="{9707CFD3-EB40-462A-940E-8AF9FD20A7AA}" type="pres">
      <dgm:prSet presAssocID="{BD98F0A1-97DC-489D-9E1E-9A30E60F38ED}" presName="txShp" presStyleLbl="node1" presStyleIdx="0" presStyleCnt="1">
        <dgm:presLayoutVars>
          <dgm:bulletEnabled val="1"/>
        </dgm:presLayoutVars>
      </dgm:prSet>
      <dgm:spPr/>
    </dgm:pt>
  </dgm:ptLst>
  <dgm:cxnLst>
    <dgm:cxn modelId="{CEDC536E-7E74-42CB-9353-5CB09425306E}" type="presOf" srcId="{EB2B8E7B-AEB1-499C-9B34-A2350C0FEBA7}" destId="{1DCB6B53-9314-4596-B71F-300D6DF8DBA8}" srcOrd="0" destOrd="0" presId="urn:microsoft.com/office/officeart/2005/8/layout/vList3"/>
    <dgm:cxn modelId="{A49AE178-D1C9-4AE1-8ACF-0A68BBF73BB9}" type="presOf" srcId="{BD98F0A1-97DC-489D-9E1E-9A30E60F38ED}" destId="{9707CFD3-EB40-462A-940E-8AF9FD20A7AA}" srcOrd="0" destOrd="0" presId="urn:microsoft.com/office/officeart/2005/8/layout/vList3"/>
    <dgm:cxn modelId="{1C62ABB9-1528-4C68-8968-CB7BA673D257}" srcId="{EB2B8E7B-AEB1-499C-9B34-A2350C0FEBA7}" destId="{BD98F0A1-97DC-489D-9E1E-9A30E60F38ED}" srcOrd="0" destOrd="0" parTransId="{562188B8-22D3-4F12-B520-A7FCC7CC3AD7}" sibTransId="{FE096C84-20B3-45F7-BCF2-18DD61827446}"/>
    <dgm:cxn modelId="{6390B359-A06C-4F90-9718-7603A94F2635}" type="presParOf" srcId="{1DCB6B53-9314-4596-B71F-300D6DF8DBA8}" destId="{0D08C9F2-EB8E-45F1-838D-62DE429F20B0}" srcOrd="0" destOrd="0" presId="urn:microsoft.com/office/officeart/2005/8/layout/vList3"/>
    <dgm:cxn modelId="{45F1A7BC-0E58-45F2-8918-303D54CC714B}" type="presParOf" srcId="{0D08C9F2-EB8E-45F1-838D-62DE429F20B0}" destId="{06E183B1-F565-4CC5-8FAD-F9A5BCBAC29D}" srcOrd="0" destOrd="0" presId="urn:microsoft.com/office/officeart/2005/8/layout/vList3"/>
    <dgm:cxn modelId="{45CAA8FB-2DDA-4A3B-A087-8BFD900EFFC1}" type="presParOf" srcId="{0D08C9F2-EB8E-45F1-838D-62DE429F20B0}" destId="{9707CFD3-EB40-462A-940E-8AF9FD20A7A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40938D-8FBA-438E-ACB6-02290E65E1A2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878ECC9-657E-49D5-9C27-012BF4CE72BD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Rybí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olej</a:t>
          </a:r>
          <a:r>
            <a:rPr lang="ru-RU" b="1" dirty="0">
              <a:solidFill>
                <a:schemeClr val="tx1"/>
              </a:solidFill>
            </a:rPr>
            <a:t> (Omega-3)</a:t>
          </a:r>
          <a:endParaRPr lang="ru-RU" dirty="0">
            <a:solidFill>
              <a:schemeClr val="tx1"/>
            </a:solidFill>
          </a:endParaRPr>
        </a:p>
      </dgm:t>
    </dgm:pt>
    <dgm:pt modelId="{FDE718D8-2902-49D7-9283-77B741931216}" type="parTrans" cxnId="{82665982-3AA9-483A-A703-1CC1D4FB4992}">
      <dgm:prSet/>
      <dgm:spPr/>
      <dgm:t>
        <a:bodyPr/>
        <a:lstStyle/>
        <a:p>
          <a:endParaRPr lang="ru-RU"/>
        </a:p>
      </dgm:t>
    </dgm:pt>
    <dgm:pt modelId="{61EC759F-A0A4-4CD3-B0F6-C8E9BB44E627}" type="sibTrans" cxnId="{82665982-3AA9-483A-A703-1CC1D4FB4992}">
      <dgm:prSet/>
      <dgm:spPr/>
      <dgm:t>
        <a:bodyPr/>
        <a:lstStyle/>
        <a:p>
          <a:endParaRPr lang="ru-RU"/>
        </a:p>
      </dgm:t>
    </dgm:pt>
    <dgm:pt modelId="{13DAF001-618B-4D50-93A8-27BEDC3C01FE}" type="pres">
      <dgm:prSet presAssocID="{E640938D-8FBA-438E-ACB6-02290E65E1A2}" presName="linearFlow" presStyleCnt="0">
        <dgm:presLayoutVars>
          <dgm:dir/>
          <dgm:resizeHandles val="exact"/>
        </dgm:presLayoutVars>
      </dgm:prSet>
      <dgm:spPr/>
    </dgm:pt>
    <dgm:pt modelId="{CDB7DD84-A872-4AD3-8288-16EF97079D85}" type="pres">
      <dgm:prSet presAssocID="{8878ECC9-657E-49D5-9C27-012BF4CE72BD}" presName="composite" presStyleCnt="0"/>
      <dgm:spPr/>
    </dgm:pt>
    <dgm:pt modelId="{CDE1E3AB-3F66-4153-94BB-62B894F9F781}" type="pres">
      <dgm:prSet presAssocID="{8878ECC9-657E-49D5-9C27-012BF4CE72BD}" presName="imgShp" presStyleLbl="fgImgPlace1" presStyleIdx="0" presStyleCnt="1"/>
      <dgm:spPr/>
    </dgm:pt>
    <dgm:pt modelId="{D368500F-524E-456D-9019-D4834E426452}" type="pres">
      <dgm:prSet presAssocID="{8878ECC9-657E-49D5-9C27-012BF4CE72BD}" presName="txShp" presStyleLbl="node1" presStyleIdx="0" presStyleCnt="1">
        <dgm:presLayoutVars>
          <dgm:bulletEnabled val="1"/>
        </dgm:presLayoutVars>
      </dgm:prSet>
      <dgm:spPr/>
    </dgm:pt>
  </dgm:ptLst>
  <dgm:cxnLst>
    <dgm:cxn modelId="{E803AF05-480F-4EAE-846F-28212D0AE7D2}" type="presOf" srcId="{8878ECC9-657E-49D5-9C27-012BF4CE72BD}" destId="{D368500F-524E-456D-9019-D4834E426452}" srcOrd="0" destOrd="0" presId="urn:microsoft.com/office/officeart/2005/8/layout/vList3"/>
    <dgm:cxn modelId="{B2DD803C-36E8-4A61-964F-A5B6D76AAE1B}" type="presOf" srcId="{E640938D-8FBA-438E-ACB6-02290E65E1A2}" destId="{13DAF001-618B-4D50-93A8-27BEDC3C01FE}" srcOrd="0" destOrd="0" presId="urn:microsoft.com/office/officeart/2005/8/layout/vList3"/>
    <dgm:cxn modelId="{82665982-3AA9-483A-A703-1CC1D4FB4992}" srcId="{E640938D-8FBA-438E-ACB6-02290E65E1A2}" destId="{8878ECC9-657E-49D5-9C27-012BF4CE72BD}" srcOrd="0" destOrd="0" parTransId="{FDE718D8-2902-49D7-9283-77B741931216}" sibTransId="{61EC759F-A0A4-4CD3-B0F6-C8E9BB44E627}"/>
    <dgm:cxn modelId="{99D96F31-CD1F-4E32-8B4A-252AE92D2B81}" type="presParOf" srcId="{13DAF001-618B-4D50-93A8-27BEDC3C01FE}" destId="{CDB7DD84-A872-4AD3-8288-16EF97079D85}" srcOrd="0" destOrd="0" presId="urn:microsoft.com/office/officeart/2005/8/layout/vList3"/>
    <dgm:cxn modelId="{1050B1B5-FF1A-4233-B475-73C52DE81E85}" type="presParOf" srcId="{CDB7DD84-A872-4AD3-8288-16EF97079D85}" destId="{CDE1E3AB-3F66-4153-94BB-62B894F9F781}" srcOrd="0" destOrd="0" presId="urn:microsoft.com/office/officeart/2005/8/layout/vList3"/>
    <dgm:cxn modelId="{5984B7E0-B0F0-433C-9EE2-C9B652925927}" type="presParOf" srcId="{CDB7DD84-A872-4AD3-8288-16EF97079D85}" destId="{D368500F-524E-456D-9019-D4834E42645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B95893-F018-4339-A301-519A7C9C72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1ECCBFC-76B7-4679-8AF1-EDAB4064B92B}">
      <dgm:prSet/>
      <dgm:spPr/>
      <dgm:t>
        <a:bodyPr/>
        <a:lstStyle/>
        <a:p>
          <a:r>
            <a:rPr lang="ru-RU" b="1"/>
            <a:t>Obsahuje EPA a DHA, podporuje zdraví srdce, mozku a zraku. Esenciální tuky pro každého.</a:t>
          </a:r>
          <a:endParaRPr lang="ru-RU"/>
        </a:p>
      </dgm:t>
    </dgm:pt>
    <dgm:pt modelId="{AC086941-EF3C-457A-9B32-24FAA1902BCE}" type="parTrans" cxnId="{41D659BA-0ED5-4C30-A3B1-317FAA6E7BDB}">
      <dgm:prSet/>
      <dgm:spPr/>
      <dgm:t>
        <a:bodyPr/>
        <a:lstStyle/>
        <a:p>
          <a:endParaRPr lang="ru-RU"/>
        </a:p>
      </dgm:t>
    </dgm:pt>
    <dgm:pt modelId="{97815240-897F-4394-841F-4DD0BDA91D45}" type="sibTrans" cxnId="{41D659BA-0ED5-4C30-A3B1-317FAA6E7BDB}">
      <dgm:prSet/>
      <dgm:spPr/>
      <dgm:t>
        <a:bodyPr/>
        <a:lstStyle/>
        <a:p>
          <a:endParaRPr lang="ru-RU"/>
        </a:p>
      </dgm:t>
    </dgm:pt>
    <dgm:pt modelId="{E6A11504-C7B9-407D-82CF-0CA6D113CF6F}" type="pres">
      <dgm:prSet presAssocID="{DCB95893-F018-4339-A301-519A7C9C7255}" presName="linear" presStyleCnt="0">
        <dgm:presLayoutVars>
          <dgm:animLvl val="lvl"/>
          <dgm:resizeHandles val="exact"/>
        </dgm:presLayoutVars>
      </dgm:prSet>
      <dgm:spPr/>
    </dgm:pt>
    <dgm:pt modelId="{F0ACE950-5C3A-48AA-B51B-E70AA9BD4A06}" type="pres">
      <dgm:prSet presAssocID="{C1ECCBFC-76B7-4679-8AF1-EDAB4064B92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E230319-264A-4E76-9948-66DBE214AEA3}" type="presOf" srcId="{C1ECCBFC-76B7-4679-8AF1-EDAB4064B92B}" destId="{F0ACE950-5C3A-48AA-B51B-E70AA9BD4A06}" srcOrd="0" destOrd="0" presId="urn:microsoft.com/office/officeart/2005/8/layout/vList2"/>
    <dgm:cxn modelId="{D93B1279-B2BF-4513-9BF1-956EF48DBAE0}" type="presOf" srcId="{DCB95893-F018-4339-A301-519A7C9C7255}" destId="{E6A11504-C7B9-407D-82CF-0CA6D113CF6F}" srcOrd="0" destOrd="0" presId="urn:microsoft.com/office/officeart/2005/8/layout/vList2"/>
    <dgm:cxn modelId="{41D659BA-0ED5-4C30-A3B1-317FAA6E7BDB}" srcId="{DCB95893-F018-4339-A301-519A7C9C7255}" destId="{C1ECCBFC-76B7-4679-8AF1-EDAB4064B92B}" srcOrd="0" destOrd="0" parTransId="{AC086941-EF3C-457A-9B32-24FAA1902BCE}" sibTransId="{97815240-897F-4394-841F-4DD0BDA91D45}"/>
    <dgm:cxn modelId="{89AF15F3-518D-441D-AD15-600835F28BFD}" type="presParOf" srcId="{E6A11504-C7B9-407D-82CF-0CA6D113CF6F}" destId="{F0ACE950-5C3A-48AA-B51B-E70AA9BD4A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F1E3D6E-0024-48EB-9961-61B168AFD22B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535F2F46-CCFC-4C97-A232-19AE21505112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Vitamin</a:t>
          </a:r>
          <a:r>
            <a:rPr lang="ru-RU" b="1" dirty="0">
              <a:solidFill>
                <a:schemeClr val="tx1"/>
              </a:solidFill>
            </a:rPr>
            <a:t> E</a:t>
          </a:r>
          <a:endParaRPr lang="ru-RU" dirty="0">
            <a:solidFill>
              <a:schemeClr val="tx1"/>
            </a:solidFill>
          </a:endParaRPr>
        </a:p>
      </dgm:t>
    </dgm:pt>
    <dgm:pt modelId="{AB9F38B1-3A40-4322-AD31-9140A407CF87}" type="parTrans" cxnId="{0811DF45-7B5C-41FC-A228-0EBD67F73EDE}">
      <dgm:prSet/>
      <dgm:spPr/>
      <dgm:t>
        <a:bodyPr/>
        <a:lstStyle/>
        <a:p>
          <a:endParaRPr lang="ru-RU"/>
        </a:p>
      </dgm:t>
    </dgm:pt>
    <dgm:pt modelId="{15CCB5F7-6523-4F4F-B2DB-15BBAA83FE80}" type="sibTrans" cxnId="{0811DF45-7B5C-41FC-A228-0EBD67F73EDE}">
      <dgm:prSet/>
      <dgm:spPr/>
      <dgm:t>
        <a:bodyPr/>
        <a:lstStyle/>
        <a:p>
          <a:endParaRPr lang="ru-RU"/>
        </a:p>
      </dgm:t>
    </dgm:pt>
    <dgm:pt modelId="{F3525792-827C-433D-93B3-26708E49C409}" type="pres">
      <dgm:prSet presAssocID="{8F1E3D6E-0024-48EB-9961-61B168AFD22B}" presName="linearFlow" presStyleCnt="0">
        <dgm:presLayoutVars>
          <dgm:dir/>
          <dgm:resizeHandles val="exact"/>
        </dgm:presLayoutVars>
      </dgm:prSet>
      <dgm:spPr/>
    </dgm:pt>
    <dgm:pt modelId="{982D75F5-A378-46A3-8098-D9351B826080}" type="pres">
      <dgm:prSet presAssocID="{535F2F46-CCFC-4C97-A232-19AE21505112}" presName="composite" presStyleCnt="0"/>
      <dgm:spPr/>
    </dgm:pt>
    <dgm:pt modelId="{3E6729A2-47EB-4A16-9388-7CE2710821E2}" type="pres">
      <dgm:prSet presAssocID="{535F2F46-CCFC-4C97-A232-19AE21505112}" presName="imgShp" presStyleLbl="fgImgPlace1" presStyleIdx="0" presStyleCnt="1"/>
      <dgm:spPr/>
    </dgm:pt>
    <dgm:pt modelId="{F39E9AD4-4288-40CA-8D61-ADEB8ED13D4E}" type="pres">
      <dgm:prSet presAssocID="{535F2F46-CCFC-4C97-A232-19AE21505112}" presName="txShp" presStyleLbl="node1" presStyleIdx="0" presStyleCnt="1">
        <dgm:presLayoutVars>
          <dgm:bulletEnabled val="1"/>
        </dgm:presLayoutVars>
      </dgm:prSet>
      <dgm:spPr/>
    </dgm:pt>
  </dgm:ptLst>
  <dgm:cxnLst>
    <dgm:cxn modelId="{957C6E1E-7F10-4E8A-9F99-BA5C43C3124B}" type="presOf" srcId="{535F2F46-CCFC-4C97-A232-19AE21505112}" destId="{F39E9AD4-4288-40CA-8D61-ADEB8ED13D4E}" srcOrd="0" destOrd="0" presId="urn:microsoft.com/office/officeart/2005/8/layout/vList3"/>
    <dgm:cxn modelId="{0811DF45-7B5C-41FC-A228-0EBD67F73EDE}" srcId="{8F1E3D6E-0024-48EB-9961-61B168AFD22B}" destId="{535F2F46-CCFC-4C97-A232-19AE21505112}" srcOrd="0" destOrd="0" parTransId="{AB9F38B1-3A40-4322-AD31-9140A407CF87}" sibTransId="{15CCB5F7-6523-4F4F-B2DB-15BBAA83FE80}"/>
    <dgm:cxn modelId="{F2B5BD95-4FB4-4BC4-B587-EF9A55B43317}" type="presOf" srcId="{8F1E3D6E-0024-48EB-9961-61B168AFD22B}" destId="{F3525792-827C-433D-93B3-26708E49C409}" srcOrd="0" destOrd="0" presId="urn:microsoft.com/office/officeart/2005/8/layout/vList3"/>
    <dgm:cxn modelId="{ABF66602-F510-4A18-8129-1A4DE6BD0627}" type="presParOf" srcId="{F3525792-827C-433D-93B3-26708E49C409}" destId="{982D75F5-A378-46A3-8098-D9351B826080}" srcOrd="0" destOrd="0" presId="urn:microsoft.com/office/officeart/2005/8/layout/vList3"/>
    <dgm:cxn modelId="{FE9848D0-3B3F-4D53-BF83-289559B7CBAB}" type="presParOf" srcId="{982D75F5-A378-46A3-8098-D9351B826080}" destId="{3E6729A2-47EB-4A16-9388-7CE2710821E2}" srcOrd="0" destOrd="0" presId="urn:microsoft.com/office/officeart/2005/8/layout/vList3"/>
    <dgm:cxn modelId="{AE2F1CF0-02E6-410B-B889-5CAA15051A73}" type="presParOf" srcId="{982D75F5-A378-46A3-8098-D9351B826080}" destId="{F39E9AD4-4288-40CA-8D61-ADEB8ED13D4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659E4F-FEDE-4138-A6DA-7B59DEA1793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00F65D0-517A-4D27-AE86-C14E638F4C3A}">
      <dgm:prSet/>
      <dgm:spPr/>
      <dgm:t>
        <a:bodyPr/>
        <a:lstStyle/>
        <a:p>
          <a:r>
            <a:rPr lang="ru-RU" b="1"/>
            <a:t>Chrání buňky před oxidačním stresem. Přispívá k imunitě a regeneraci pokožky.</a:t>
          </a:r>
          <a:endParaRPr lang="ru-RU"/>
        </a:p>
      </dgm:t>
    </dgm:pt>
    <dgm:pt modelId="{CE7D0F0F-81DF-49E6-908B-BA1D9BEB4844}" type="parTrans" cxnId="{A8943BF6-6D0E-4C92-BA66-9275948D0F4B}">
      <dgm:prSet/>
      <dgm:spPr/>
      <dgm:t>
        <a:bodyPr/>
        <a:lstStyle/>
        <a:p>
          <a:endParaRPr lang="ru-RU"/>
        </a:p>
      </dgm:t>
    </dgm:pt>
    <dgm:pt modelId="{21F30BDB-AAC9-43E8-A672-9D9E49AE19D8}" type="sibTrans" cxnId="{A8943BF6-6D0E-4C92-BA66-9275948D0F4B}">
      <dgm:prSet/>
      <dgm:spPr/>
      <dgm:t>
        <a:bodyPr/>
        <a:lstStyle/>
        <a:p>
          <a:endParaRPr lang="ru-RU"/>
        </a:p>
      </dgm:t>
    </dgm:pt>
    <dgm:pt modelId="{0964321A-424F-4BB8-B655-E14C54BE7510}" type="pres">
      <dgm:prSet presAssocID="{57659E4F-FEDE-4138-A6DA-7B59DEA17938}" presName="linear" presStyleCnt="0">
        <dgm:presLayoutVars>
          <dgm:animLvl val="lvl"/>
          <dgm:resizeHandles val="exact"/>
        </dgm:presLayoutVars>
      </dgm:prSet>
      <dgm:spPr/>
    </dgm:pt>
    <dgm:pt modelId="{40F3A7B3-937F-4378-BEE8-58096BD1C4FC}" type="pres">
      <dgm:prSet presAssocID="{E00F65D0-517A-4D27-AE86-C14E638F4C3A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5A2C199-47C9-466A-BEA2-AC02F896B125}" type="presOf" srcId="{57659E4F-FEDE-4138-A6DA-7B59DEA17938}" destId="{0964321A-424F-4BB8-B655-E14C54BE7510}" srcOrd="0" destOrd="0" presId="urn:microsoft.com/office/officeart/2005/8/layout/vList2"/>
    <dgm:cxn modelId="{AEC686C6-54DB-44CD-8830-67A995C7A443}" type="presOf" srcId="{E00F65D0-517A-4D27-AE86-C14E638F4C3A}" destId="{40F3A7B3-937F-4378-BEE8-58096BD1C4FC}" srcOrd="0" destOrd="0" presId="urn:microsoft.com/office/officeart/2005/8/layout/vList2"/>
    <dgm:cxn modelId="{A8943BF6-6D0E-4C92-BA66-9275948D0F4B}" srcId="{57659E4F-FEDE-4138-A6DA-7B59DEA17938}" destId="{E00F65D0-517A-4D27-AE86-C14E638F4C3A}" srcOrd="0" destOrd="0" parTransId="{CE7D0F0F-81DF-49E6-908B-BA1D9BEB4844}" sibTransId="{21F30BDB-AAC9-43E8-A672-9D9E49AE19D8}"/>
    <dgm:cxn modelId="{27261943-C56C-4A12-AB11-ACF032327288}" type="presParOf" srcId="{0964321A-424F-4BB8-B655-E14C54BE7510}" destId="{40F3A7B3-937F-4378-BEE8-58096BD1C4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70C2C25-E4E0-4E45-882D-EC313AA0431A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C0376E6-AFAA-492F-AF05-516F1702F69B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Jak</a:t>
          </a:r>
          <a:r>
            <a:rPr lang="ru-RU" b="1" dirty="0">
              <a:solidFill>
                <a:schemeClr val="tx1"/>
              </a:solidFill>
            </a:rPr>
            <a:t> DM-PISCIVITAE </a:t>
          </a:r>
          <a:r>
            <a:rPr lang="ru-RU" b="1" dirty="0" err="1">
              <a:solidFill>
                <a:schemeClr val="tx1"/>
              </a:solidFill>
            </a:rPr>
            <a:t>funguje</a:t>
          </a:r>
          <a:endParaRPr lang="ru-RU" dirty="0">
            <a:solidFill>
              <a:schemeClr val="tx1"/>
            </a:solidFill>
          </a:endParaRPr>
        </a:p>
      </dgm:t>
    </dgm:pt>
    <dgm:pt modelId="{6C1FEEA2-2570-4263-9190-AEE2DDA9453D}" type="parTrans" cxnId="{80DE5219-F75E-40CF-88D8-A8AB811EB9B8}">
      <dgm:prSet/>
      <dgm:spPr/>
      <dgm:t>
        <a:bodyPr/>
        <a:lstStyle/>
        <a:p>
          <a:endParaRPr lang="ru-RU"/>
        </a:p>
      </dgm:t>
    </dgm:pt>
    <dgm:pt modelId="{86BB96B0-BEF7-4C64-8E51-6312F502CEB8}" type="sibTrans" cxnId="{80DE5219-F75E-40CF-88D8-A8AB811EB9B8}">
      <dgm:prSet/>
      <dgm:spPr/>
      <dgm:t>
        <a:bodyPr/>
        <a:lstStyle/>
        <a:p>
          <a:endParaRPr lang="ru-RU"/>
        </a:p>
      </dgm:t>
    </dgm:pt>
    <dgm:pt modelId="{4F03CA86-01FF-4099-B6F0-718A3BB2324A}" type="pres">
      <dgm:prSet presAssocID="{070C2C25-E4E0-4E45-882D-EC313AA0431A}" presName="linearFlow" presStyleCnt="0">
        <dgm:presLayoutVars>
          <dgm:dir/>
          <dgm:resizeHandles val="exact"/>
        </dgm:presLayoutVars>
      </dgm:prSet>
      <dgm:spPr/>
    </dgm:pt>
    <dgm:pt modelId="{C7C1AA4C-1B04-4B2D-9F5E-08B536F29FC7}" type="pres">
      <dgm:prSet presAssocID="{BC0376E6-AFAA-492F-AF05-516F1702F69B}" presName="composite" presStyleCnt="0"/>
      <dgm:spPr/>
    </dgm:pt>
    <dgm:pt modelId="{16D76F0F-4740-4435-A5BC-E01A8BE02802}" type="pres">
      <dgm:prSet presAssocID="{BC0376E6-AFAA-492F-AF05-516F1702F69B}" presName="imgShp" presStyleLbl="fgImgPlace1" presStyleIdx="0" presStyleCnt="1"/>
      <dgm:spPr/>
    </dgm:pt>
    <dgm:pt modelId="{673FF947-91DA-466C-B868-7FE77ED97C0C}" type="pres">
      <dgm:prSet presAssocID="{BC0376E6-AFAA-492F-AF05-516F1702F69B}" presName="txShp" presStyleLbl="node1" presStyleIdx="0" presStyleCnt="1">
        <dgm:presLayoutVars>
          <dgm:bulletEnabled val="1"/>
        </dgm:presLayoutVars>
      </dgm:prSet>
      <dgm:spPr/>
    </dgm:pt>
  </dgm:ptLst>
  <dgm:cxnLst>
    <dgm:cxn modelId="{80DE5219-F75E-40CF-88D8-A8AB811EB9B8}" srcId="{070C2C25-E4E0-4E45-882D-EC313AA0431A}" destId="{BC0376E6-AFAA-492F-AF05-516F1702F69B}" srcOrd="0" destOrd="0" parTransId="{6C1FEEA2-2570-4263-9190-AEE2DDA9453D}" sibTransId="{86BB96B0-BEF7-4C64-8E51-6312F502CEB8}"/>
    <dgm:cxn modelId="{8203808E-042A-40D6-9E73-C1736C363B32}" type="presOf" srcId="{070C2C25-E4E0-4E45-882D-EC313AA0431A}" destId="{4F03CA86-01FF-4099-B6F0-718A3BB2324A}" srcOrd="0" destOrd="0" presId="urn:microsoft.com/office/officeart/2005/8/layout/vList3"/>
    <dgm:cxn modelId="{637EE9A0-20B6-4AE8-B1E9-35EE7B4C46C5}" type="presOf" srcId="{BC0376E6-AFAA-492F-AF05-516F1702F69B}" destId="{673FF947-91DA-466C-B868-7FE77ED97C0C}" srcOrd="0" destOrd="0" presId="urn:microsoft.com/office/officeart/2005/8/layout/vList3"/>
    <dgm:cxn modelId="{F32A3352-28FB-454B-93BF-750396B484E3}" type="presParOf" srcId="{4F03CA86-01FF-4099-B6F0-718A3BB2324A}" destId="{C7C1AA4C-1B04-4B2D-9F5E-08B536F29FC7}" srcOrd="0" destOrd="0" presId="urn:microsoft.com/office/officeart/2005/8/layout/vList3"/>
    <dgm:cxn modelId="{CA41AFFB-E962-41AA-A741-45118349AA14}" type="presParOf" srcId="{C7C1AA4C-1B04-4B2D-9F5E-08B536F29FC7}" destId="{16D76F0F-4740-4435-A5BC-E01A8BE02802}" srcOrd="0" destOrd="0" presId="urn:microsoft.com/office/officeart/2005/8/layout/vList3"/>
    <dgm:cxn modelId="{0D244A76-991D-4088-999A-E1F4CEFA9BF7}" type="presParOf" srcId="{C7C1AA4C-1B04-4B2D-9F5E-08B536F29FC7}" destId="{673FF947-91DA-466C-B868-7FE77ED97C0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1A49E7-06C6-4437-A28E-F642867591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CC1D4524-D735-4F89-A3C5-9943B77CE93B}">
      <dgm:prSet/>
      <dgm:spPr/>
      <dgm:t>
        <a:bodyPr/>
        <a:lstStyle/>
        <a:p>
          <a:r>
            <a:rPr lang="ru-RU" b="1"/>
            <a:t>Omega-3 a vitamin E společně chrání cévy, mozek a pokožku před poškozením.</a:t>
          </a:r>
          <a:endParaRPr lang="ru-RU"/>
        </a:p>
      </dgm:t>
    </dgm:pt>
    <dgm:pt modelId="{DF5D6EE9-4844-45A2-9138-299B8DAB4A45}" type="parTrans" cxnId="{475DC996-B472-4E2D-99F0-7DAC13E515B1}">
      <dgm:prSet/>
      <dgm:spPr/>
      <dgm:t>
        <a:bodyPr/>
        <a:lstStyle/>
        <a:p>
          <a:endParaRPr lang="ru-RU"/>
        </a:p>
      </dgm:t>
    </dgm:pt>
    <dgm:pt modelId="{3C7A4216-C474-4D57-97FE-30F6EC84C84E}" type="sibTrans" cxnId="{475DC996-B472-4E2D-99F0-7DAC13E515B1}">
      <dgm:prSet/>
      <dgm:spPr/>
      <dgm:t>
        <a:bodyPr/>
        <a:lstStyle/>
        <a:p>
          <a:endParaRPr lang="ru-RU"/>
        </a:p>
      </dgm:t>
    </dgm:pt>
    <dgm:pt modelId="{4B829FC2-750E-4023-8B3A-E99A837A5367}" type="pres">
      <dgm:prSet presAssocID="{101A49E7-06C6-4437-A28E-F6428675910E}" presName="linear" presStyleCnt="0">
        <dgm:presLayoutVars>
          <dgm:animLvl val="lvl"/>
          <dgm:resizeHandles val="exact"/>
        </dgm:presLayoutVars>
      </dgm:prSet>
      <dgm:spPr/>
    </dgm:pt>
    <dgm:pt modelId="{FF0D6075-2918-4900-BB88-D93FCE254D13}" type="pres">
      <dgm:prSet presAssocID="{CC1D4524-D735-4F89-A3C5-9943B77CE93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0750C33-6993-43CE-ACCA-E740EBAA129A}" type="presOf" srcId="{CC1D4524-D735-4F89-A3C5-9943B77CE93B}" destId="{FF0D6075-2918-4900-BB88-D93FCE254D13}" srcOrd="0" destOrd="0" presId="urn:microsoft.com/office/officeart/2005/8/layout/vList2"/>
    <dgm:cxn modelId="{475DC996-B472-4E2D-99F0-7DAC13E515B1}" srcId="{101A49E7-06C6-4437-A28E-F6428675910E}" destId="{CC1D4524-D735-4F89-A3C5-9943B77CE93B}" srcOrd="0" destOrd="0" parTransId="{DF5D6EE9-4844-45A2-9138-299B8DAB4A45}" sibTransId="{3C7A4216-C474-4D57-97FE-30F6EC84C84E}"/>
    <dgm:cxn modelId="{EE7C1BE9-2EEC-4290-AF0F-BC3FD18AF7E8}" type="presOf" srcId="{101A49E7-06C6-4437-A28E-F6428675910E}" destId="{4B829FC2-750E-4023-8B3A-E99A837A5367}" srcOrd="0" destOrd="0" presId="urn:microsoft.com/office/officeart/2005/8/layout/vList2"/>
    <dgm:cxn modelId="{38BB5D32-3D53-49FB-BADE-289BF0768541}" type="presParOf" srcId="{4B829FC2-750E-4023-8B3A-E99A837A5367}" destId="{FF0D6075-2918-4900-BB88-D93FCE254D1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A71A0A-7728-4B82-9EB6-E355C3B54709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C02C28C-4B3E-47C1-A9A9-142796709EAC}">
      <dgm:prSet/>
      <dgm:spPr/>
      <dgm:t>
        <a:bodyPr/>
        <a:lstStyle/>
        <a:p>
          <a:r>
            <a:rPr lang="ru-RU" b="1" dirty="0" err="1">
              <a:solidFill>
                <a:schemeClr val="tx1"/>
              </a:solidFill>
            </a:rPr>
            <a:t>Doporučené</a:t>
          </a:r>
          <a:r>
            <a:rPr lang="ru-RU" b="1" dirty="0">
              <a:solidFill>
                <a:schemeClr val="tx1"/>
              </a:solidFill>
            </a:rPr>
            <a:t> </a:t>
          </a:r>
          <a:r>
            <a:rPr lang="ru-RU" b="1" dirty="0" err="1">
              <a:solidFill>
                <a:schemeClr val="tx1"/>
              </a:solidFill>
            </a:rPr>
            <a:t>užívání</a:t>
          </a:r>
          <a:endParaRPr lang="ru-RU" dirty="0">
            <a:solidFill>
              <a:schemeClr val="tx1"/>
            </a:solidFill>
          </a:endParaRPr>
        </a:p>
      </dgm:t>
    </dgm:pt>
    <dgm:pt modelId="{A68A048C-DAFE-4604-A24A-E7D531D8DF45}" type="parTrans" cxnId="{CB96928E-29C6-4242-9547-B72460A45A1C}">
      <dgm:prSet/>
      <dgm:spPr/>
      <dgm:t>
        <a:bodyPr/>
        <a:lstStyle/>
        <a:p>
          <a:endParaRPr lang="ru-RU"/>
        </a:p>
      </dgm:t>
    </dgm:pt>
    <dgm:pt modelId="{E8959E7D-D69E-4500-8A84-1CE7ED25D89F}" type="sibTrans" cxnId="{CB96928E-29C6-4242-9547-B72460A45A1C}">
      <dgm:prSet/>
      <dgm:spPr/>
      <dgm:t>
        <a:bodyPr/>
        <a:lstStyle/>
        <a:p>
          <a:endParaRPr lang="ru-RU"/>
        </a:p>
      </dgm:t>
    </dgm:pt>
    <dgm:pt modelId="{9B105B0D-B3BF-49F6-9C23-120D9D6F60C1}" type="pres">
      <dgm:prSet presAssocID="{96A71A0A-7728-4B82-9EB6-E355C3B54709}" presName="linearFlow" presStyleCnt="0">
        <dgm:presLayoutVars>
          <dgm:dir/>
          <dgm:resizeHandles val="exact"/>
        </dgm:presLayoutVars>
      </dgm:prSet>
      <dgm:spPr/>
    </dgm:pt>
    <dgm:pt modelId="{958F091D-9B6D-4BAC-BB0F-522F7E10E98C}" type="pres">
      <dgm:prSet presAssocID="{1C02C28C-4B3E-47C1-A9A9-142796709EAC}" presName="composite" presStyleCnt="0"/>
      <dgm:spPr/>
    </dgm:pt>
    <dgm:pt modelId="{325CA2B7-35FF-4BBC-9B24-19FE536AEB14}" type="pres">
      <dgm:prSet presAssocID="{1C02C28C-4B3E-47C1-A9A9-142796709EAC}" presName="imgShp" presStyleLbl="fgImgPlace1" presStyleIdx="0" presStyleCnt="1"/>
      <dgm:spPr/>
    </dgm:pt>
    <dgm:pt modelId="{11CEB54B-CFD4-4EC4-B77A-FE1F974FEB40}" type="pres">
      <dgm:prSet presAssocID="{1C02C28C-4B3E-47C1-A9A9-142796709EAC}" presName="txShp" presStyleLbl="node1" presStyleIdx="0" presStyleCnt="1">
        <dgm:presLayoutVars>
          <dgm:bulletEnabled val="1"/>
        </dgm:presLayoutVars>
      </dgm:prSet>
      <dgm:spPr/>
    </dgm:pt>
  </dgm:ptLst>
  <dgm:cxnLst>
    <dgm:cxn modelId="{02F77E59-7AC8-4B3B-B6BF-1176190B7653}" type="presOf" srcId="{96A71A0A-7728-4B82-9EB6-E355C3B54709}" destId="{9B105B0D-B3BF-49F6-9C23-120D9D6F60C1}" srcOrd="0" destOrd="0" presId="urn:microsoft.com/office/officeart/2005/8/layout/vList3"/>
    <dgm:cxn modelId="{CB96928E-29C6-4242-9547-B72460A45A1C}" srcId="{96A71A0A-7728-4B82-9EB6-E355C3B54709}" destId="{1C02C28C-4B3E-47C1-A9A9-142796709EAC}" srcOrd="0" destOrd="0" parTransId="{A68A048C-DAFE-4604-A24A-E7D531D8DF45}" sibTransId="{E8959E7D-D69E-4500-8A84-1CE7ED25D89F}"/>
    <dgm:cxn modelId="{7BF603DD-F5AB-424A-A3D9-7133C96FD20A}" type="presOf" srcId="{1C02C28C-4B3E-47C1-A9A9-142796709EAC}" destId="{11CEB54B-CFD4-4EC4-B77A-FE1F974FEB40}" srcOrd="0" destOrd="0" presId="urn:microsoft.com/office/officeart/2005/8/layout/vList3"/>
    <dgm:cxn modelId="{D2CF2D7E-B8EA-4AAA-BA06-AED5DAF7D573}" type="presParOf" srcId="{9B105B0D-B3BF-49F6-9C23-120D9D6F60C1}" destId="{958F091D-9B6D-4BAC-BB0F-522F7E10E98C}" srcOrd="0" destOrd="0" presId="urn:microsoft.com/office/officeart/2005/8/layout/vList3"/>
    <dgm:cxn modelId="{558156C5-8875-4E4C-90A6-183BE774B73C}" type="presParOf" srcId="{958F091D-9B6D-4BAC-BB0F-522F7E10E98C}" destId="{325CA2B7-35FF-4BBC-9B24-19FE536AEB14}" srcOrd="0" destOrd="0" presId="urn:microsoft.com/office/officeart/2005/8/layout/vList3"/>
    <dgm:cxn modelId="{4B5FD202-ECC1-4661-B2BA-B710E379BFF9}" type="presParOf" srcId="{958F091D-9B6D-4BAC-BB0F-522F7E10E98C}" destId="{11CEB54B-CFD4-4EC4-B77A-FE1F974FEB4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9B3747-7D45-4720-8655-481962429AE7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>
              <a:solidFill>
                <a:schemeClr val="tx1"/>
              </a:solidFill>
            </a:rPr>
            <a:t>DM-PISCIVITAE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D1CCBC20-2548-4C24-AAE3-9D6B8B5B69F8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1F60E-B5F2-4041-856C-02AD2AFCA682}">
      <dsp:nvSpPr>
        <dsp:cNvPr id="0" name=""/>
        <dsp:cNvSpPr/>
      </dsp:nvSpPr>
      <dsp:spPr>
        <a:xfrm>
          <a:off x="0" y="266444"/>
          <a:ext cx="6858000" cy="4496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300" b="1" kern="1200"/>
            <a:t>Užívejte denně s jídlem a vodou. Měkké kapsle pro snadné polykání.</a:t>
          </a:r>
          <a:endParaRPr lang="ru-RU" sz="6300" kern="1200"/>
        </a:p>
      </dsp:txBody>
      <dsp:txXfrm>
        <a:off x="219492" y="485936"/>
        <a:ext cx="6419016" cy="40573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8FCC3-A411-4D92-B3CC-378396F917F8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Upozornění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AA6DA7E7-2E84-444A-A469-DC4C4B27736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70677C-8A7B-47B5-B5B6-F14FBE1C49D8}">
      <dsp:nvSpPr>
        <dsp:cNvPr id="0" name=""/>
        <dsp:cNvSpPr/>
      </dsp:nvSpPr>
      <dsp:spPr>
        <a:xfrm>
          <a:off x="0" y="47070"/>
          <a:ext cx="6858000" cy="49350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700" b="1" kern="1200"/>
            <a:t>Nevhodné pro děti, těhotné a kojící ženy. Doplněk nenahrazuje pestrou stravu.</a:t>
          </a:r>
          <a:endParaRPr lang="ru-RU" sz="5700" kern="1200"/>
        </a:p>
      </dsp:txBody>
      <dsp:txXfrm>
        <a:off x="240910" y="287980"/>
        <a:ext cx="6376180" cy="44532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F53DD-71CD-4B53-B834-CDBB9F9DD84F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/>
            <a:t>V souladu s EU</a:t>
          </a:r>
          <a:endParaRPr lang="ru-RU" sz="4200" kern="1200" dirty="0"/>
        </a:p>
      </dsp:txBody>
      <dsp:txXfrm rot="10800000">
        <a:off x="2498849" y="0"/>
        <a:ext cx="7877053" cy="914400"/>
      </dsp:txXfrm>
    </dsp:sp>
    <dsp:sp modelId="{1E14010A-9217-48BF-8062-D7C391852CA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D69E3-657B-4106-8124-BD378DA7F7C5}">
      <dsp:nvSpPr>
        <dsp:cNvPr id="0" name=""/>
        <dsp:cNvSpPr/>
      </dsp:nvSpPr>
      <dsp:spPr>
        <a:xfrm>
          <a:off x="0" y="146519"/>
          <a:ext cx="6858000" cy="4736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600" b="1" kern="1200"/>
            <a:t>Je důležité poznamenat, že v souladu s evropskou směrnicí č. 432/2012 nejsou poskytována konkrétní lékařská prohlášení o výrobku.</a:t>
          </a:r>
          <a:endParaRPr lang="ru-RU" sz="4600" kern="1200"/>
        </a:p>
      </dsp:txBody>
      <dsp:txXfrm>
        <a:off x="231200" y="377719"/>
        <a:ext cx="6395600" cy="427376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F9E5DD-1522-4B98-AE76-7A87EAD81268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Recenze</a:t>
          </a:r>
          <a:r>
            <a:rPr lang="ru-RU" sz="4200" b="1" kern="1200" dirty="0">
              <a:solidFill>
                <a:schemeClr val="tx1"/>
              </a:solidFill>
            </a:rPr>
            <a:t> a </a:t>
          </a:r>
          <a:r>
            <a:rPr lang="ru-RU" sz="4200" b="1" kern="1200" dirty="0" err="1">
              <a:solidFill>
                <a:schemeClr val="tx1"/>
              </a:solidFill>
            </a:rPr>
            <a:t>doporučení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E90F2FA7-AC17-442B-A00E-13B610BA666D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71FBF-1B5E-423B-B8C6-F557E3DD6C5B}">
      <dsp:nvSpPr>
        <dsp:cNvPr id="0" name=""/>
        <dsp:cNvSpPr/>
      </dsp:nvSpPr>
      <dsp:spPr>
        <a:xfrm>
          <a:off x="0" y="220229"/>
          <a:ext cx="6858000" cy="4588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300" b="1" kern="1200"/>
            <a:t>Zákazníci si cení lepší energie, duševní svěžesti a zdraví srdce. Výsledky jsou individuální.</a:t>
          </a:r>
          <a:endParaRPr lang="ru-RU" sz="5300" kern="1200"/>
        </a:p>
      </dsp:txBody>
      <dsp:txXfrm>
        <a:off x="224004" y="444233"/>
        <a:ext cx="6409992" cy="414073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846A42-A494-4A1B-9599-D41ECF68C9BE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Kontaktujte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D3FBFA6D-7F38-43C1-9A16-DAC11EE18D03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39A4E-388E-4769-A755-1382B888A416}">
      <dsp:nvSpPr>
        <dsp:cNvPr id="0" name=""/>
        <dsp:cNvSpPr/>
      </dsp:nvSpPr>
      <dsp:spPr>
        <a:xfrm>
          <a:off x="0" y="765449"/>
          <a:ext cx="6858000" cy="349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b="1" kern="1200" dirty="0" err="1"/>
            <a:t>Máte-li</a:t>
          </a:r>
          <a:r>
            <a:rPr lang="ru-RU" sz="4000" b="1" kern="1200" dirty="0"/>
            <a:t> </a:t>
          </a:r>
          <a:r>
            <a:rPr lang="ru-RU" sz="4000" b="1" kern="1200" dirty="0" err="1"/>
            <a:t>zájem</a:t>
          </a:r>
          <a:r>
            <a:rPr lang="ru-RU" sz="4000" b="1" kern="1200" dirty="0"/>
            <a:t> o </a:t>
          </a:r>
          <a:r>
            <a:rPr lang="ru-RU" sz="4000" b="1" kern="1200" dirty="0" err="1"/>
            <a:t>více</a:t>
          </a:r>
          <a:r>
            <a:rPr lang="ru-RU" sz="4000" b="1" kern="1200" dirty="0"/>
            <a:t> </a:t>
          </a:r>
          <a:r>
            <a:rPr lang="ru-RU" sz="4000" b="1" kern="1200" dirty="0" err="1"/>
            <a:t>informací</a:t>
          </a:r>
          <a:r>
            <a:rPr lang="ru-RU" sz="4000" b="1" kern="1200" dirty="0"/>
            <a:t>, </a:t>
          </a:r>
          <a:r>
            <a:rPr lang="ru-RU" sz="4000" b="1" kern="1200" dirty="0" err="1"/>
            <a:t>neváhejte</a:t>
          </a:r>
          <a:r>
            <a:rPr lang="ru-RU" sz="4000" b="1" kern="1200" dirty="0"/>
            <a:t> </a:t>
          </a:r>
          <a:r>
            <a:rPr lang="ru-RU" sz="4000" b="1" kern="1200" dirty="0" err="1"/>
            <a:t>nás</a:t>
          </a:r>
          <a:r>
            <a:rPr lang="ru-RU" sz="4000" b="1" kern="1200" dirty="0"/>
            <a:t> </a:t>
          </a:r>
          <a:r>
            <a:rPr lang="ru-RU" sz="4000" b="1" kern="1200" dirty="0" err="1"/>
            <a:t>kontaktovat</a:t>
          </a:r>
          <a:r>
            <a:rPr lang="ru-RU" sz="4000" b="1" kern="1200" dirty="0"/>
            <a:t>:</a:t>
          </a:r>
          <a:br>
            <a:rPr lang="ru-RU" sz="4000" b="1" kern="1200" dirty="0"/>
          </a:br>
          <a:r>
            <a:rPr lang="ru-RU" sz="4000" b="1" kern="1200" dirty="0"/>
            <a:t>Web: www.healthycom.cz</a:t>
          </a:r>
          <a:br>
            <a:rPr lang="ru-RU" sz="4000" b="1" kern="1200" dirty="0"/>
          </a:br>
          <a:r>
            <a:rPr lang="ru-RU" sz="4000" b="1" kern="1200" dirty="0"/>
            <a:t>E-mail: info@healthycom.cz</a:t>
          </a:r>
          <a:endParaRPr lang="ru-RU" sz="4000" kern="1200" dirty="0"/>
        </a:p>
      </dsp:txBody>
      <dsp:txXfrm>
        <a:off x="170773" y="936222"/>
        <a:ext cx="6516454" cy="3156754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673B6-B351-4855-812F-DFEC3B7907E3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Sledujte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nás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36FC4AA-F868-4538-9544-496D1B5B4D69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D4D4AA-7580-4BCD-A787-CF176A8EE0D4}">
      <dsp:nvSpPr>
        <dsp:cNvPr id="0" name=""/>
        <dsp:cNvSpPr/>
      </dsp:nvSpPr>
      <dsp:spPr>
        <a:xfrm>
          <a:off x="0" y="727424"/>
          <a:ext cx="6858000" cy="35743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Síla moře pro vaše srdce, mysl a vitalitu.</a:t>
          </a:r>
          <a:endParaRPr lang="ru-RU" sz="6500" kern="1200"/>
        </a:p>
      </dsp:txBody>
      <dsp:txXfrm>
        <a:off x="174485" y="901909"/>
        <a:ext cx="6509030" cy="322538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6CE85-216A-49B5-BFF3-0052F207B0C6}">
      <dsp:nvSpPr>
        <dsp:cNvPr id="0" name=""/>
        <dsp:cNvSpPr/>
      </dsp:nvSpPr>
      <dsp:spPr>
        <a:xfrm>
          <a:off x="0" y="195074"/>
          <a:ext cx="6858000" cy="4639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b="1" kern="1200"/>
            <a:t>Sledujte nás na sociálních sítích a buďte součástí komunity zdraví.</a:t>
          </a:r>
          <a:endParaRPr lang="ru-RU" sz="6500" kern="1200"/>
        </a:p>
      </dsp:txBody>
      <dsp:txXfrm>
        <a:off x="226460" y="421534"/>
        <a:ext cx="6405080" cy="418613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7CFD3-EB40-462A-940E-8AF9FD20A7AA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Děkujeme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za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pozornost</a:t>
          </a:r>
          <a:r>
            <a:rPr lang="ru-RU" sz="4200" b="1" kern="1200" dirty="0">
              <a:solidFill>
                <a:schemeClr val="tx1"/>
              </a:solidFill>
            </a:rPr>
            <a:t>!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06E183B1-F565-4CC5-8FAD-F9A5BCBAC29D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8500F-524E-456D-9019-D4834E426452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Rybí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olej</a:t>
          </a:r>
          <a:r>
            <a:rPr lang="ru-RU" sz="4200" b="1" kern="1200" dirty="0">
              <a:solidFill>
                <a:schemeClr val="tx1"/>
              </a:solidFill>
            </a:rPr>
            <a:t> (Omega-3)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CDE1E3AB-3F66-4153-94BB-62B894F9F781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CE950-5C3A-48AA-B51B-E70AA9BD4A06}">
      <dsp:nvSpPr>
        <dsp:cNvPr id="0" name=""/>
        <dsp:cNvSpPr/>
      </dsp:nvSpPr>
      <dsp:spPr>
        <a:xfrm>
          <a:off x="0" y="47070"/>
          <a:ext cx="6858000" cy="49350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700" b="1" kern="1200"/>
            <a:t>Obsahuje EPA a DHA, podporuje zdraví srdce, mozku a zraku. Esenciální tuky pro každého.</a:t>
          </a:r>
          <a:endParaRPr lang="ru-RU" sz="5700" kern="1200"/>
        </a:p>
      </dsp:txBody>
      <dsp:txXfrm>
        <a:off x="240910" y="287980"/>
        <a:ext cx="6376180" cy="4453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E9AD4-4288-40CA-8D61-ADEB8ED13D4E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Vitamin</a:t>
          </a:r>
          <a:r>
            <a:rPr lang="ru-RU" sz="4200" b="1" kern="1200" dirty="0">
              <a:solidFill>
                <a:schemeClr val="tx1"/>
              </a:solidFill>
            </a:rPr>
            <a:t> 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E6729A2-47EB-4A16-9388-7CE2710821E2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3A7B3-937F-4378-BEE8-58096BD1C4FC}">
      <dsp:nvSpPr>
        <dsp:cNvPr id="0" name=""/>
        <dsp:cNvSpPr/>
      </dsp:nvSpPr>
      <dsp:spPr>
        <a:xfrm>
          <a:off x="0" y="480554"/>
          <a:ext cx="6858000" cy="40680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700" b="1" kern="1200"/>
            <a:t>Chrání buňky před oxidačním stresem. Přispívá k imunitě a regeneraci pokožky.</a:t>
          </a:r>
          <a:endParaRPr lang="ru-RU" sz="5700" kern="1200"/>
        </a:p>
      </dsp:txBody>
      <dsp:txXfrm>
        <a:off x="198588" y="679142"/>
        <a:ext cx="6460824" cy="36709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FF947-91DA-466C-B868-7FE77ED97C0C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Jak</a:t>
          </a:r>
          <a:r>
            <a:rPr lang="ru-RU" sz="4200" b="1" kern="1200" dirty="0">
              <a:solidFill>
                <a:schemeClr val="tx1"/>
              </a:solidFill>
            </a:rPr>
            <a:t> DM-PISCIVITAE </a:t>
          </a:r>
          <a:r>
            <a:rPr lang="ru-RU" sz="4200" b="1" kern="1200" dirty="0" err="1">
              <a:solidFill>
                <a:schemeClr val="tx1"/>
              </a:solidFill>
            </a:rPr>
            <a:t>funguje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16D76F0F-4740-4435-A5BC-E01A8BE02802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D6075-2918-4900-BB88-D93FCE254D13}">
      <dsp:nvSpPr>
        <dsp:cNvPr id="0" name=""/>
        <dsp:cNvSpPr/>
      </dsp:nvSpPr>
      <dsp:spPr>
        <a:xfrm>
          <a:off x="0" y="3780"/>
          <a:ext cx="6858000" cy="5021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980" tIns="220980" rIns="220980" bIns="220980" numCol="1" spcCol="1270" anchor="ctr" anchorCtr="0">
          <a:noAutofit/>
        </a:bodyPr>
        <a:lstStyle/>
        <a:p>
          <a:pPr marL="0" lvl="0" indent="0" algn="l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800" b="1" kern="1200"/>
            <a:t>Omega-3 a vitamin E společně chrání cévy, mozek a pokožku před poškozením.</a:t>
          </a:r>
          <a:endParaRPr lang="ru-RU" sz="5800" kern="1200"/>
        </a:p>
      </dsp:txBody>
      <dsp:txXfrm>
        <a:off x="245136" y="248916"/>
        <a:ext cx="6367728" cy="45313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CEB54B-CFD4-4EC4-B77A-FE1F974FEB40}">
      <dsp:nvSpPr>
        <dsp:cNvPr id="0" name=""/>
        <dsp:cNvSpPr/>
      </dsp:nvSpPr>
      <dsp:spPr>
        <a:xfrm rot="10800000">
          <a:off x="2270249" y="0"/>
          <a:ext cx="8105653" cy="914400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3225" tIns="160020" rIns="298704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200" b="1" kern="1200" dirty="0" err="1">
              <a:solidFill>
                <a:schemeClr val="tx1"/>
              </a:solidFill>
            </a:rPr>
            <a:t>Doporučené</a:t>
          </a:r>
          <a:r>
            <a:rPr lang="ru-RU" sz="4200" b="1" kern="1200" dirty="0">
              <a:solidFill>
                <a:schemeClr val="tx1"/>
              </a:solidFill>
            </a:rPr>
            <a:t> </a:t>
          </a:r>
          <a:r>
            <a:rPr lang="ru-RU" sz="4200" b="1" kern="1200" dirty="0" err="1">
              <a:solidFill>
                <a:schemeClr val="tx1"/>
              </a:solidFill>
            </a:rPr>
            <a:t>užívání</a:t>
          </a:r>
          <a:endParaRPr lang="ru-RU" sz="4200" kern="1200" dirty="0">
            <a:solidFill>
              <a:schemeClr val="tx1"/>
            </a:solidFill>
          </a:endParaRPr>
        </a:p>
      </dsp:txBody>
      <dsp:txXfrm rot="10800000">
        <a:off x="2498849" y="0"/>
        <a:ext cx="7877053" cy="914400"/>
      </dsp:txXfrm>
    </dsp:sp>
    <dsp:sp modelId="{325CA2B7-35FF-4BBC-9B24-19FE536AEB14}">
      <dsp:nvSpPr>
        <dsp:cNvPr id="0" name=""/>
        <dsp:cNvSpPr/>
      </dsp:nvSpPr>
      <dsp:spPr>
        <a:xfrm>
          <a:off x="1813049" y="0"/>
          <a:ext cx="914400" cy="9144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13" Type="http://schemas.openxmlformats.org/officeDocument/2006/relationships/image" Target="../media/image12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6.xml"/><Relationship Id="rId13" Type="http://schemas.openxmlformats.org/officeDocument/2006/relationships/image" Target="../media/image1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12" Type="http://schemas.microsoft.com/office/2007/relationships/diagramDrawing" Target="../diagrams/drawing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11" Type="http://schemas.openxmlformats.org/officeDocument/2006/relationships/diagramColors" Target="../diagrams/colors16.xml"/><Relationship Id="rId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6.xml"/><Relationship Id="rId4" Type="http://schemas.openxmlformats.org/officeDocument/2006/relationships/diagramLayout" Target="../diagrams/layout15.xml"/><Relationship Id="rId9" Type="http://schemas.openxmlformats.org/officeDocument/2006/relationships/diagramLayout" Target="../diagrams/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13" Type="http://schemas.openxmlformats.org/officeDocument/2006/relationships/image" Target="../media/image11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60414E12-BB83-94BD-2682-A7BC6F993D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029692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CCCEC1E-F9C0-3B8F-F62B-9B97C949E8DD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DM-PISCIVATA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530352"/>
            <a:ext cx="3840480" cy="614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ealthyCom_no_bg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320" y="274320"/>
            <a:ext cx="1439070" cy="11082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CAFFF7FF-0385-6DC3-54FC-9A556709B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238240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4746F40-38CF-BFEF-6B8C-98F26EE3DB4F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21_00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256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8A0F2C30-F730-C8BC-F1B6-CD40E81891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188785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Logo BioActiv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637" y="2361460"/>
            <a:ext cx="4299549" cy="21350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106B6347-8533-5DF9-5CAF-7A90FA5CB6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4930399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D383294C-0356-0EB3-94A4-5102E9206D4B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32_5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D666126-9F18-FCF7-D1C5-3513849860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051063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BD248EF-9A46-5332-8572-F72C4FA2B796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35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72400" y="64008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6C9BC78-A1D6-D99A-F98F-18D68AC5D9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2864249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52FDAD07-C4D3-FA33-1AC3-858A62B1C44D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30_1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91145" y="640080"/>
            <a:ext cx="3840480" cy="576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1B855BF-A8D2-CCC1-F125-94EFF68C3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021465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3FF2300-6CE1-AE23-E14E-8431814F909E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1_10_1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088B1A72-32D0-E1E9-1474-A330C05740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89679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0EE871EF-2E22-289A-70F2-55D95A2FE517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2_5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90E9E11-1B64-6C30-52A9-2AF1864443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848890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CC565FD0-985B-58EC-6ADF-84ED55BBE6B5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5_26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5ED3703-B86B-9320-4F15-1FAAF62F52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6852607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85036C8C-33F4-0559-F20E-3984BE4C89CB}"/>
              </a:ext>
            </a:extLst>
          </p:cNvPr>
          <p:cNvGraphicFramePr/>
          <p:nvPr/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0_50_5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tGPT Image 11 апр. 2025 г., 20_01_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721011C-C533-CD4B-78D4-ACD2390F73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1005589"/>
              </p:ext>
            </p:extLst>
          </p:nvPr>
        </p:nvGraphicFramePr>
        <p:xfrm>
          <a:off x="0" y="182880"/>
          <a:ext cx="12188952" cy="91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36D9DDB0-15CE-0EAB-C8EB-460BBD512C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120906"/>
              </p:ext>
            </p:extLst>
          </p:nvPr>
        </p:nvGraphicFramePr>
        <p:xfrm>
          <a:off x="457200" y="1371600"/>
          <a:ext cx="68580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5" name="Picture 4" descr="ChatGPT Image 11 апр. 2025 г., 22_38_0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55279" y="1371600"/>
            <a:ext cx="384048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185</Words>
  <Application>Microsoft Office PowerPoint</Application>
  <PresentationFormat>Произвольный</PresentationFormat>
  <Paragraphs>21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Khachatur Mkrtchyan</cp:lastModifiedBy>
  <cp:revision>2</cp:revision>
  <dcterms:created xsi:type="dcterms:W3CDTF">2013-01-27T09:14:16Z</dcterms:created>
  <dcterms:modified xsi:type="dcterms:W3CDTF">2025-04-11T21:35:31Z</dcterms:modified>
  <cp:category/>
</cp:coreProperties>
</file>