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0" r:id="rId8"/>
    <p:sldId id="261" r:id="rId9"/>
    <p:sldId id="262" r:id="rId10"/>
    <p:sldId id="267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595034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000" b="1" dirty="0"/>
              <a:t>DM-EQUILIBRIUM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2" y="1828800"/>
            <a:ext cx="4955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 err="1"/>
              <a:t>Prémiový</a:t>
            </a:r>
            <a:r>
              <a:rPr sz="2800" b="1" dirty="0"/>
              <a:t> </a:t>
            </a:r>
            <a:r>
              <a:rPr sz="2800" b="1" dirty="0" err="1"/>
              <a:t>doplněk</a:t>
            </a:r>
            <a:r>
              <a:rPr sz="2800" b="1" dirty="0"/>
              <a:t> </a:t>
            </a:r>
            <a:r>
              <a:rPr sz="2800" b="1" dirty="0" err="1"/>
              <a:t>stravy</a:t>
            </a:r>
            <a:endParaRPr sz="2800" b="1" dirty="0"/>
          </a:p>
        </p:txBody>
      </p:sp>
      <p:pic>
        <p:nvPicPr>
          <p:cNvPr id="5" name="Picture 4" descr="dfc5a0e5-ef16-4457-8d96-c960169fb7b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396" y="1289983"/>
            <a:ext cx="3369963" cy="53919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Upozornění a právní informace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1491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V souladu s nařízením EU č. 432/2012 nejsou poskytována lékařská tvrzení. Výrobek nenahrazuje pestrou stravu. Konzultace s lékařem je doporučena.</a:t>
            </a:r>
          </a:p>
          <a:p>
            <a:endParaRPr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2F3EBF-FD97-D550-D97F-7938207D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539" y="1188720"/>
            <a:ext cx="4139967" cy="413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Kontaktujte nás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2985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Máte-li zájem o více informací, neváhejte nás kontaktovat: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Web: www.healthycom.cz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E-mail: info@healthycom.cz</a:t>
            </a:r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Sledujte nás na sociálních sítích a buďte součástí komunity zdraví.</a:t>
            </a:r>
          </a:p>
          <a:p>
            <a:endParaRPr sz="2800" b="1" dirty="0"/>
          </a:p>
        </p:txBody>
      </p:sp>
      <p:pic>
        <p:nvPicPr>
          <p:cNvPr id="5" name="Picture 4" descr="Logo BioA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905" y="1646287"/>
            <a:ext cx="3693111" cy="18339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Olej z pšeničných klíčků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188720"/>
            <a:ext cx="40233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Olej z pšeničných klíčků je přírodní ingredience bohatá na antioxidanty, zejména tokoferoly (vitamín E), které chrání buňky před volnými radikály. Přispívá k regeneraci pokožky, zlepšuje její elasticitu a chrání ji před předčasným stárnutím.</a:t>
            </a:r>
          </a:p>
        </p:txBody>
      </p:sp>
      <p:pic>
        <p:nvPicPr>
          <p:cNvPr id="5" name="Picture 4" descr="tapeta-kwiaty-slonecznika-obok-dzbanka-z-olejem-i-pestek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07" y="1580225"/>
            <a:ext cx="4141435" cy="2760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Vitamín E a jeho role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43076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Vitamín E je klíčový antioxidant, který pomáhá chránit buněčné membrány. Podporuje imunitní systém, zlepšuje hojení a přispívá k celkovému zdraví pokožky. Jeho dostatečný příjem je nezbytný zejména při zvýšené zátěži organismu.</a:t>
            </a:r>
          </a:p>
          <a:p>
            <a:endParaRPr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9C9BB5-6F22-FE19-BF95-12AC63C2F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3" y="1188720"/>
            <a:ext cx="4008268" cy="400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181A-966E-BCE4-99F4-B6D65E85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>
            <a:extLst>
              <a:ext uri="{FF2B5EF4-FFF2-40B4-BE49-F238E27FC236}">
                <a16:creationId xmlns:a16="http://schemas.microsoft.com/office/drawing/2014/main" id="{36A9D5FF-2B2E-2DEB-2CC7-25A268CD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05FC8-B071-2DA8-A842-133E0C3ACB80}"/>
              </a:ext>
            </a:extLst>
          </p:cNvPr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Biologická dostupnost a technologie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4FB77-9D2A-E573-148F-709724BCB076}"/>
              </a:ext>
            </a:extLst>
          </p:cNvPr>
          <p:cNvSpPr txBox="1"/>
          <p:nvPr/>
        </p:nvSpPr>
        <p:spPr>
          <a:xfrm>
            <a:off x="548640" y="1188720"/>
            <a:ext cx="420535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/>
              <a:t>DM-EQUILIBRIUM je </a:t>
            </a:r>
            <a:r>
              <a:rPr sz="2800" b="1" dirty="0" err="1"/>
              <a:t>speciálně</a:t>
            </a:r>
            <a:r>
              <a:rPr sz="2800" b="1" dirty="0"/>
              <a:t> </a:t>
            </a:r>
            <a:r>
              <a:rPr sz="2800" b="1" dirty="0" err="1"/>
              <a:t>vyvinutý</a:t>
            </a:r>
            <a:r>
              <a:rPr sz="2800" b="1" dirty="0"/>
              <a:t> </a:t>
            </a:r>
            <a:r>
              <a:rPr sz="2800" b="1" dirty="0" err="1"/>
              <a:t>doplněk</a:t>
            </a:r>
            <a:r>
              <a:rPr sz="2800" b="1" dirty="0"/>
              <a:t> </a:t>
            </a:r>
            <a:r>
              <a:rPr sz="2800" b="1" dirty="0" err="1"/>
              <a:t>stravy</a:t>
            </a:r>
            <a:r>
              <a:rPr sz="2800" b="1" dirty="0"/>
              <a:t>, </a:t>
            </a:r>
            <a:r>
              <a:rPr sz="2800" b="1" dirty="0" err="1"/>
              <a:t>který</a:t>
            </a:r>
            <a:r>
              <a:rPr sz="2800" b="1" dirty="0"/>
              <a:t> </a:t>
            </a:r>
            <a:r>
              <a:rPr sz="2800" b="1" dirty="0" err="1"/>
              <a:t>obsahuje</a:t>
            </a:r>
            <a:r>
              <a:rPr sz="2800" b="1" dirty="0"/>
              <a:t> </a:t>
            </a:r>
            <a:r>
              <a:rPr sz="2800" b="1" dirty="0" err="1"/>
              <a:t>kombinaci</a:t>
            </a:r>
            <a:r>
              <a:rPr sz="2800" b="1" dirty="0"/>
              <a:t> </a:t>
            </a:r>
            <a:r>
              <a:rPr sz="2800" b="1" dirty="0" err="1"/>
              <a:t>pupalkového</a:t>
            </a:r>
            <a:r>
              <a:rPr sz="2800" b="1" dirty="0"/>
              <a:t> </a:t>
            </a:r>
            <a:r>
              <a:rPr sz="2800" b="1" dirty="0" err="1"/>
              <a:t>oleje</a:t>
            </a:r>
            <a:r>
              <a:rPr sz="2800" b="1" dirty="0"/>
              <a:t> a </a:t>
            </a:r>
            <a:r>
              <a:rPr sz="2800" b="1" dirty="0" err="1"/>
              <a:t>borrajového</a:t>
            </a:r>
            <a:r>
              <a:rPr sz="2800" b="1" dirty="0"/>
              <a:t> </a:t>
            </a:r>
            <a:r>
              <a:rPr sz="2800" b="1" dirty="0" err="1"/>
              <a:t>oleje</a:t>
            </a:r>
            <a:r>
              <a:rPr sz="2800" b="1" dirty="0"/>
              <a:t>, </a:t>
            </a:r>
            <a:r>
              <a:rPr sz="2800" b="1" dirty="0" err="1"/>
              <a:t>obohacených</a:t>
            </a:r>
            <a:r>
              <a:rPr sz="2800" b="1" dirty="0"/>
              <a:t> o </a:t>
            </a:r>
            <a:r>
              <a:rPr sz="2800" b="1" dirty="0" err="1"/>
              <a:t>vitamín</a:t>
            </a:r>
            <a:r>
              <a:rPr sz="2800" b="1" dirty="0"/>
              <a:t> E. </a:t>
            </a:r>
            <a:r>
              <a:rPr sz="2800" b="1" dirty="0" err="1"/>
              <a:t>Tento</a:t>
            </a:r>
            <a:r>
              <a:rPr sz="2800" b="1" dirty="0"/>
              <a:t> </a:t>
            </a:r>
            <a:r>
              <a:rPr sz="2800" b="1" dirty="0" err="1"/>
              <a:t>produkt</a:t>
            </a:r>
            <a:r>
              <a:rPr sz="2800" b="1" dirty="0"/>
              <a:t> je </a:t>
            </a:r>
            <a:r>
              <a:rPr sz="2800" b="1" dirty="0" err="1"/>
              <a:t>navržen</a:t>
            </a:r>
            <a:r>
              <a:rPr sz="2800" b="1" dirty="0"/>
              <a:t> </a:t>
            </a:r>
            <a:r>
              <a:rPr sz="2800" b="1" dirty="0" err="1"/>
              <a:t>tak</a:t>
            </a:r>
            <a:r>
              <a:rPr sz="2800" b="1" dirty="0"/>
              <a:t>, aby </a:t>
            </a:r>
            <a:r>
              <a:rPr sz="2800" b="1" dirty="0" err="1"/>
              <a:t>přispíval</a:t>
            </a:r>
            <a:r>
              <a:rPr sz="2800" b="1" dirty="0"/>
              <a:t> k </a:t>
            </a:r>
            <a:r>
              <a:rPr sz="2800" b="1" dirty="0" err="1"/>
              <a:t>udržení</a:t>
            </a:r>
            <a:r>
              <a:rPr sz="2800" b="1" dirty="0"/>
              <a:t> </a:t>
            </a:r>
            <a:r>
              <a:rPr sz="2800" b="1" dirty="0" err="1"/>
              <a:t>celkového</a:t>
            </a:r>
            <a:r>
              <a:rPr sz="2800" b="1" dirty="0"/>
              <a:t> </a:t>
            </a:r>
            <a:r>
              <a:rPr sz="2800" b="1" dirty="0" err="1"/>
              <a:t>zdraví</a:t>
            </a:r>
            <a:r>
              <a:rPr sz="2800" b="1" dirty="0"/>
              <a:t> a </a:t>
            </a:r>
            <a:r>
              <a:rPr sz="2800" b="1" dirty="0" err="1"/>
              <a:t>pohody</a:t>
            </a:r>
            <a:r>
              <a:rPr sz="2800" b="1" dirty="0"/>
              <a:t> </a:t>
            </a:r>
            <a:r>
              <a:rPr sz="2800" b="1" dirty="0" err="1"/>
              <a:t>díky</a:t>
            </a:r>
            <a:r>
              <a:rPr sz="2800" b="1" dirty="0"/>
              <a:t> </a:t>
            </a:r>
            <a:r>
              <a:rPr sz="2800" b="1" dirty="0" err="1"/>
              <a:t>přírodním</a:t>
            </a:r>
            <a:r>
              <a:rPr sz="2800" b="1" dirty="0"/>
              <a:t> </a:t>
            </a:r>
            <a:r>
              <a:rPr sz="2800" b="1" dirty="0" err="1"/>
              <a:t>látkám</a:t>
            </a:r>
            <a:r>
              <a:rPr sz="2800" b="1" dirty="0"/>
              <a:t> s </a:t>
            </a:r>
            <a:r>
              <a:rPr sz="2800" b="1" dirty="0" err="1"/>
              <a:t>prospěšnými</a:t>
            </a:r>
            <a:r>
              <a:rPr sz="2800" b="1" dirty="0"/>
              <a:t> </a:t>
            </a:r>
            <a:r>
              <a:rPr sz="2800" b="1" dirty="0" err="1"/>
              <a:t>vlastnostmi</a:t>
            </a:r>
            <a:r>
              <a:rPr sz="2800" b="1" dirty="0"/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2FE165-9BD0-8E4C-CA7F-A38CCE252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311" y="907319"/>
            <a:ext cx="3221395" cy="483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9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Biologická dostupnost a technologie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39" y="1188720"/>
            <a:ext cx="439000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 err="1"/>
              <a:t>Pupalkový</a:t>
            </a:r>
            <a:r>
              <a:rPr sz="2800" b="1" dirty="0"/>
              <a:t> </a:t>
            </a:r>
            <a:r>
              <a:rPr sz="2800" b="1" dirty="0" err="1"/>
              <a:t>olej</a:t>
            </a:r>
            <a:r>
              <a:rPr sz="2800" b="1" dirty="0"/>
              <a:t>, </a:t>
            </a:r>
            <a:r>
              <a:rPr sz="2800" b="1" dirty="0" err="1"/>
              <a:t>známý</a:t>
            </a:r>
            <a:r>
              <a:rPr sz="2800" b="1" dirty="0"/>
              <a:t> </a:t>
            </a:r>
            <a:r>
              <a:rPr sz="2800" b="1" dirty="0" err="1"/>
              <a:t>svou</a:t>
            </a:r>
            <a:r>
              <a:rPr sz="2800" b="1" dirty="0"/>
              <a:t> </a:t>
            </a:r>
            <a:r>
              <a:rPr sz="2800" b="1" dirty="0" err="1"/>
              <a:t>vysokou</a:t>
            </a:r>
            <a:r>
              <a:rPr sz="2800" b="1" dirty="0"/>
              <a:t> </a:t>
            </a:r>
            <a:r>
              <a:rPr sz="2800" b="1" dirty="0" err="1"/>
              <a:t>koncentrací</a:t>
            </a:r>
            <a:r>
              <a:rPr sz="2800" b="1" dirty="0"/>
              <a:t> </a:t>
            </a:r>
            <a:r>
              <a:rPr sz="2800" b="1" dirty="0" err="1"/>
              <a:t>gama-linolenové</a:t>
            </a:r>
            <a:r>
              <a:rPr sz="2800" b="1" dirty="0"/>
              <a:t> </a:t>
            </a:r>
            <a:r>
              <a:rPr sz="2800" b="1" dirty="0" err="1"/>
              <a:t>kyseliny</a:t>
            </a:r>
            <a:r>
              <a:rPr sz="2800" b="1" dirty="0"/>
              <a:t>, je </a:t>
            </a:r>
            <a:r>
              <a:rPr sz="2800" b="1" dirty="0" err="1"/>
              <a:t>oblíbený</a:t>
            </a:r>
            <a:r>
              <a:rPr sz="2800" b="1" dirty="0"/>
              <a:t> pro </a:t>
            </a:r>
            <a:r>
              <a:rPr sz="2800" b="1" dirty="0" err="1"/>
              <a:t>svou</a:t>
            </a:r>
            <a:r>
              <a:rPr sz="2800" b="1" dirty="0"/>
              <a:t> </a:t>
            </a:r>
            <a:r>
              <a:rPr sz="2800" b="1" dirty="0" err="1"/>
              <a:t>schopnost</a:t>
            </a:r>
            <a:r>
              <a:rPr sz="2800" b="1" dirty="0"/>
              <a:t> </a:t>
            </a:r>
            <a:r>
              <a:rPr sz="2800" b="1" dirty="0" err="1"/>
              <a:t>podporovat</a:t>
            </a:r>
            <a:r>
              <a:rPr sz="2800" b="1" dirty="0"/>
              <a:t> </a:t>
            </a:r>
            <a:r>
              <a:rPr sz="2800" b="1" dirty="0" err="1"/>
              <a:t>zdraví</a:t>
            </a:r>
            <a:r>
              <a:rPr sz="2800" b="1" dirty="0"/>
              <a:t> </a:t>
            </a:r>
            <a:r>
              <a:rPr sz="2800" b="1" dirty="0" err="1"/>
              <a:t>pokožky</a:t>
            </a:r>
            <a:r>
              <a:rPr sz="2800" b="1" dirty="0"/>
              <a:t> a </a:t>
            </a:r>
            <a:r>
              <a:rPr sz="2800" b="1" dirty="0" err="1"/>
              <a:t>hormonální</a:t>
            </a:r>
            <a:r>
              <a:rPr sz="2800" b="1" dirty="0"/>
              <a:t> </a:t>
            </a:r>
            <a:r>
              <a:rPr sz="2800" b="1" dirty="0" err="1"/>
              <a:t>rovnováhu</a:t>
            </a:r>
            <a:r>
              <a:rPr sz="2800" b="1" dirty="0"/>
              <a:t>. </a:t>
            </a:r>
            <a:r>
              <a:rPr sz="2800" b="1" dirty="0" err="1"/>
              <a:t>Borrajový</a:t>
            </a:r>
            <a:r>
              <a:rPr sz="2800" b="1" dirty="0"/>
              <a:t> </a:t>
            </a:r>
            <a:r>
              <a:rPr sz="2800" b="1" dirty="0" err="1"/>
              <a:t>olej</a:t>
            </a:r>
            <a:r>
              <a:rPr sz="2800" b="1" dirty="0"/>
              <a:t> je </a:t>
            </a:r>
            <a:r>
              <a:rPr sz="2800" b="1" dirty="0" err="1"/>
              <a:t>ceněn</a:t>
            </a:r>
            <a:r>
              <a:rPr sz="2800" b="1" dirty="0"/>
              <a:t> pro </a:t>
            </a:r>
            <a:r>
              <a:rPr sz="2800" b="1" dirty="0" err="1"/>
              <a:t>své</a:t>
            </a:r>
            <a:r>
              <a:rPr sz="2800" b="1" dirty="0"/>
              <a:t> </a:t>
            </a:r>
            <a:r>
              <a:rPr sz="2800" b="1" dirty="0" err="1"/>
              <a:t>vlastnosti</a:t>
            </a:r>
            <a:r>
              <a:rPr sz="2800" b="1" dirty="0"/>
              <a:t>, </a:t>
            </a:r>
            <a:r>
              <a:rPr sz="2800" b="1" dirty="0" err="1"/>
              <a:t>které</a:t>
            </a:r>
            <a:r>
              <a:rPr sz="2800" b="1" dirty="0"/>
              <a:t> </a:t>
            </a:r>
            <a:r>
              <a:rPr sz="2800" b="1" dirty="0" err="1"/>
              <a:t>mohou</a:t>
            </a:r>
            <a:r>
              <a:rPr sz="2800" b="1" dirty="0"/>
              <a:t> </a:t>
            </a:r>
            <a:r>
              <a:rPr sz="2800" b="1" dirty="0" err="1"/>
              <a:t>přispět</a:t>
            </a:r>
            <a:r>
              <a:rPr sz="2800" b="1" dirty="0"/>
              <a:t> k </a:t>
            </a:r>
            <a:r>
              <a:rPr sz="2800" b="1" dirty="0" err="1"/>
              <a:t>zdraví</a:t>
            </a:r>
            <a:r>
              <a:rPr sz="2800" b="1" dirty="0"/>
              <a:t> </a:t>
            </a:r>
            <a:r>
              <a:rPr sz="2800" b="1" dirty="0" err="1"/>
              <a:t>kůže</a:t>
            </a:r>
            <a:r>
              <a:rPr sz="2800" b="1" dirty="0"/>
              <a:t> a </a:t>
            </a:r>
            <a:r>
              <a:rPr sz="2800" b="1" dirty="0" err="1"/>
              <a:t>snížení</a:t>
            </a:r>
            <a:r>
              <a:rPr sz="2800" b="1" dirty="0"/>
              <a:t> </a:t>
            </a:r>
            <a:r>
              <a:rPr sz="2800" b="1" dirty="0" err="1"/>
              <a:t>zánětlivých</a:t>
            </a:r>
            <a:r>
              <a:rPr sz="2800" b="1" dirty="0"/>
              <a:t> </a:t>
            </a:r>
            <a:r>
              <a:rPr sz="2800" b="1" dirty="0" err="1"/>
              <a:t>reakcí</a:t>
            </a:r>
            <a:r>
              <a:rPr sz="2800" b="1" dirty="0"/>
              <a:t> v </a:t>
            </a:r>
            <a:r>
              <a:rPr sz="2800" b="1" dirty="0" err="1"/>
              <a:t>těle</a:t>
            </a:r>
            <a:r>
              <a:rPr sz="2800" b="1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853B60-BD51-4C23-4CA0-8B889AB1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24" y="1291701"/>
            <a:ext cx="4274598" cy="427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CDF17-FD55-F94C-87A0-79ECB13FE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>
            <a:extLst>
              <a:ext uri="{FF2B5EF4-FFF2-40B4-BE49-F238E27FC236}">
                <a16:creationId xmlns:a16="http://schemas.microsoft.com/office/drawing/2014/main" id="{6DE13E27-5D2A-9B1B-D71D-2F739702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C5AEA-145F-DA33-B572-97532520911B}"/>
              </a:ext>
            </a:extLst>
          </p:cNvPr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Biologická dostupnost a technologie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C59A9-19F9-B4CD-2F8A-009BE7DA9C04}"/>
              </a:ext>
            </a:extLst>
          </p:cNvPr>
          <p:cNvSpPr txBox="1"/>
          <p:nvPr/>
        </p:nvSpPr>
        <p:spPr>
          <a:xfrm>
            <a:off x="457199" y="1046677"/>
            <a:ext cx="499368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Vitamín E, který je součástí této formulace, hraje klíčovou roli jako antioxidant, chrání buňky před oxidačním stresem a podporuje zdraví imunitního systému. Produkt je balen v želatinových kapslích, které jsou navrženy tak, aby usnadnily jejich užívání a zachovaly čerstvost obsahu. Zvlhčující látka glycerin je použita k zajištění optimální konzistence kapslí.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606FE4-9764-1A6C-AB09-765A1287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85" y="731520"/>
            <a:ext cx="3865781" cy="386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96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Kvalita, bezpečnost a složení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1228397"/>
            <a:ext cx="49498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Produkt splňuje přísné normy kvality dle evropských předpisů. Neobsahuje sóju, GMO ani konzervanty. Je vhodný pro každodenní užívání jako součást zdravého životního stylu. Transparentní složení bez skrytých přísad.</a:t>
            </a:r>
          </a:p>
          <a:p>
            <a:endParaRPr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01EC7B-ECA2-BEAD-2D1D-0B1A7EDED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016" y="1642369"/>
            <a:ext cx="3324687" cy="3324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Zkušenosti a doporučení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405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800" b="1" dirty="0"/>
              <a:t>DM-EQUILIBRIUM je </a:t>
            </a:r>
            <a:r>
              <a:rPr sz="2800" b="1" dirty="0" err="1"/>
              <a:t>speciálně</a:t>
            </a:r>
            <a:r>
              <a:rPr sz="2800" b="1" dirty="0"/>
              <a:t> </a:t>
            </a:r>
            <a:r>
              <a:rPr sz="2800" b="1" dirty="0" err="1"/>
              <a:t>vyvinutý</a:t>
            </a:r>
            <a:r>
              <a:rPr sz="2800" b="1" dirty="0"/>
              <a:t> </a:t>
            </a:r>
            <a:r>
              <a:rPr sz="2800" b="1" dirty="0" err="1"/>
              <a:t>doplněk</a:t>
            </a:r>
            <a:r>
              <a:rPr sz="2800" b="1" dirty="0"/>
              <a:t> </a:t>
            </a:r>
            <a:r>
              <a:rPr sz="2800" b="1" dirty="0" err="1"/>
              <a:t>stravy</a:t>
            </a:r>
            <a:r>
              <a:rPr sz="2800" b="1" dirty="0"/>
              <a:t>, </a:t>
            </a:r>
            <a:r>
              <a:rPr sz="2800" b="1" dirty="0" err="1"/>
              <a:t>který</a:t>
            </a:r>
            <a:r>
              <a:rPr sz="2800" b="1" dirty="0"/>
              <a:t> </a:t>
            </a:r>
            <a:r>
              <a:rPr sz="2800" b="1" dirty="0" err="1"/>
              <a:t>přispíva</a:t>
            </a:r>
            <a:r>
              <a:rPr sz="2800" b="1" dirty="0"/>
              <a:t> k </a:t>
            </a:r>
            <a:r>
              <a:rPr sz="2800" b="1" dirty="0" err="1"/>
              <a:t>udržení</a:t>
            </a:r>
            <a:r>
              <a:rPr sz="2800" b="1" dirty="0"/>
              <a:t> </a:t>
            </a:r>
            <a:r>
              <a:rPr sz="2800" b="1" dirty="0" err="1"/>
              <a:t>celkového</a:t>
            </a:r>
            <a:r>
              <a:rPr sz="2800" b="1" dirty="0"/>
              <a:t> </a:t>
            </a:r>
            <a:r>
              <a:rPr sz="2800" b="1" dirty="0" err="1"/>
              <a:t>zdraví</a:t>
            </a:r>
            <a:r>
              <a:rPr sz="2800" b="1" dirty="0"/>
              <a:t> a </a:t>
            </a:r>
            <a:r>
              <a:rPr sz="2800" b="1" dirty="0" err="1"/>
              <a:t>pohody</a:t>
            </a:r>
            <a:r>
              <a:rPr sz="2800" b="1" dirty="0"/>
              <a:t> </a:t>
            </a:r>
            <a:r>
              <a:rPr sz="2800" b="1" dirty="0" err="1"/>
              <a:t>díky</a:t>
            </a:r>
            <a:r>
              <a:rPr sz="2800" b="1" dirty="0"/>
              <a:t> </a:t>
            </a:r>
            <a:r>
              <a:rPr sz="2800" b="1" dirty="0" err="1"/>
              <a:t>přírodním</a:t>
            </a:r>
            <a:r>
              <a:rPr sz="2800" b="1" dirty="0"/>
              <a:t> </a:t>
            </a:r>
            <a:r>
              <a:rPr sz="2800" b="1" dirty="0" err="1"/>
              <a:t>látkám</a:t>
            </a:r>
            <a:r>
              <a:rPr sz="2800" b="1" dirty="0"/>
              <a:t> s </a:t>
            </a:r>
            <a:r>
              <a:rPr sz="2800" b="1" dirty="0" err="1"/>
              <a:t>prospěšnými</a:t>
            </a:r>
            <a:r>
              <a:rPr sz="2800" b="1" dirty="0"/>
              <a:t> </a:t>
            </a:r>
            <a:r>
              <a:rPr sz="2800" b="1" dirty="0" err="1"/>
              <a:t>vlastnostmi</a:t>
            </a:r>
            <a:r>
              <a:rPr sz="2800" b="1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1F1518-4334-F6B3-1127-6E95398E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41" y="1354732"/>
            <a:ext cx="3974532" cy="3974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4320"/>
            <a:ext cx="7772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4000" b="1">
                <a:solidFill>
                  <a:srgbClr val="003366"/>
                </a:solidFill>
              </a:defRPr>
            </a:pPr>
            <a:r>
              <a:t>Doporučené užívání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1" y="1188720"/>
            <a:ext cx="40233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800" b="1" dirty="0"/>
          </a:p>
          <a:p>
            <a:pPr>
              <a:defRPr sz="2400">
                <a:solidFill>
                  <a:srgbClr val="000028"/>
                </a:solidFill>
              </a:defRPr>
            </a:pPr>
            <a:r>
              <a:rPr lang="cs-CZ" sz="2800" b="1" dirty="0"/>
              <a:t>Doporučuje se užívat 1–2 kapsle denně, nejlépe během jídla. Vždy je vhodné konzultovat s lékařem nebo lékárníkem, zejména pokud užíváte jiné doplňky nebo léčiva.</a:t>
            </a:r>
          </a:p>
          <a:p>
            <a:endParaRPr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B8450B-9ADF-9AEB-15D3-31382EDCC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83" y="1188720"/>
            <a:ext cx="3970318" cy="3970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401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Khachatur Mkrtchyan</dc:creator>
  <cp:keywords/>
  <dc:description>generated using python-pptx</dc:description>
  <cp:lastModifiedBy>Khachatur Mkrtchyan</cp:lastModifiedBy>
  <cp:revision>6</cp:revision>
  <dcterms:created xsi:type="dcterms:W3CDTF">2013-01-27T09:14:16Z</dcterms:created>
  <dcterms:modified xsi:type="dcterms:W3CDTF">2025-04-11T19:45:33Z</dcterms:modified>
  <cp:category/>
</cp:coreProperties>
</file>