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althycom.cz/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althycom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D99D7-3843-4E76-B759-2D65B09BC47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1C91C2-E0EA-40E5-99C0-FB2598693AC3}">
      <dgm:prSet custT="1"/>
      <dgm:spPr/>
      <dgm:t>
        <a:bodyPr/>
        <a:lstStyle/>
        <a:p>
          <a:r>
            <a:rPr lang="cs-CZ" sz="4400" b="1" dirty="0">
              <a:solidFill>
                <a:schemeClr val="tx1"/>
              </a:solidFill>
            </a:rPr>
            <a:t>Program „Lokální sklad“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cs-CZ" sz="4400" b="1" dirty="0">
              <a:solidFill>
                <a:schemeClr val="tx1"/>
              </a:solidFill>
            </a:rPr>
            <a:t>Diacom-Bio-Active</a:t>
          </a:r>
          <a:endParaRPr lang="ru-RU" sz="4400" dirty="0">
            <a:solidFill>
              <a:schemeClr val="tx1"/>
            </a:solidFill>
          </a:endParaRPr>
        </a:p>
      </dgm:t>
    </dgm:pt>
    <dgm:pt modelId="{6C9E1D62-5FF5-40FA-9485-3228B1A24B81}" type="parTrans" cxnId="{84EE9F36-31B7-4281-9132-FD1BDFC9E17C}">
      <dgm:prSet/>
      <dgm:spPr/>
      <dgm:t>
        <a:bodyPr/>
        <a:lstStyle/>
        <a:p>
          <a:endParaRPr lang="ru-RU"/>
        </a:p>
      </dgm:t>
    </dgm:pt>
    <dgm:pt modelId="{8DA44631-2489-41D1-9558-0585F2A33827}" type="sibTrans" cxnId="{84EE9F36-31B7-4281-9132-FD1BDFC9E17C}">
      <dgm:prSet/>
      <dgm:spPr/>
      <dgm:t>
        <a:bodyPr/>
        <a:lstStyle/>
        <a:p>
          <a:endParaRPr lang="ru-RU"/>
        </a:p>
      </dgm:t>
    </dgm:pt>
    <dgm:pt modelId="{3CF0D328-4373-46F7-AE7F-3E45E0F3154B}" type="pres">
      <dgm:prSet presAssocID="{7CFD99D7-3843-4E76-B759-2D65B09BC47A}" presName="linearFlow" presStyleCnt="0">
        <dgm:presLayoutVars>
          <dgm:dir/>
          <dgm:resizeHandles val="exact"/>
        </dgm:presLayoutVars>
      </dgm:prSet>
      <dgm:spPr/>
    </dgm:pt>
    <dgm:pt modelId="{A5701F10-9F59-49D0-B02B-31BDC5EEA8AC}" type="pres">
      <dgm:prSet presAssocID="{F61C91C2-E0EA-40E5-99C0-FB2598693AC3}" presName="composite" presStyleCnt="0"/>
      <dgm:spPr/>
    </dgm:pt>
    <dgm:pt modelId="{4215FD54-6A11-4B3A-8113-CF9688F116FF}" type="pres">
      <dgm:prSet presAssocID="{F61C91C2-E0EA-40E5-99C0-FB2598693AC3}" presName="imgShp" presStyleLbl="fgImgPlace1" presStyleIdx="0" presStyleCnt="1" custLinFactNeighborX="-39877" custLinFactNeighborY="49"/>
      <dgm:spPr/>
    </dgm:pt>
    <dgm:pt modelId="{02E584FB-02AE-4A6B-9E52-EC470AAE20E3}" type="pres">
      <dgm:prSet presAssocID="{F61C91C2-E0EA-40E5-99C0-FB2598693AC3}" presName="txShp" presStyleLbl="node1" presStyleIdx="0" presStyleCnt="1" custScaleX="125812" custLinFactNeighborX="4039" custLinFactNeighborY="-49">
        <dgm:presLayoutVars>
          <dgm:bulletEnabled val="1"/>
        </dgm:presLayoutVars>
      </dgm:prSet>
      <dgm:spPr/>
    </dgm:pt>
  </dgm:ptLst>
  <dgm:cxnLst>
    <dgm:cxn modelId="{84EE9F36-31B7-4281-9132-FD1BDFC9E17C}" srcId="{7CFD99D7-3843-4E76-B759-2D65B09BC47A}" destId="{F61C91C2-E0EA-40E5-99C0-FB2598693AC3}" srcOrd="0" destOrd="0" parTransId="{6C9E1D62-5FF5-40FA-9485-3228B1A24B81}" sibTransId="{8DA44631-2489-41D1-9558-0585F2A33827}"/>
    <dgm:cxn modelId="{232BF26B-B529-4A79-8943-0A4934050B95}" type="presOf" srcId="{7CFD99D7-3843-4E76-B759-2D65B09BC47A}" destId="{3CF0D328-4373-46F7-AE7F-3E45E0F3154B}" srcOrd="0" destOrd="0" presId="urn:microsoft.com/office/officeart/2005/8/layout/vList3"/>
    <dgm:cxn modelId="{92A7CFBE-F7CA-4B5B-885C-D2F4EDF0FAEC}" type="presOf" srcId="{F61C91C2-E0EA-40E5-99C0-FB2598693AC3}" destId="{02E584FB-02AE-4A6B-9E52-EC470AAE20E3}" srcOrd="0" destOrd="0" presId="urn:microsoft.com/office/officeart/2005/8/layout/vList3"/>
    <dgm:cxn modelId="{3C720339-4EA1-445D-ABCC-BBF6002EF9F9}" type="presParOf" srcId="{3CF0D328-4373-46F7-AE7F-3E45E0F3154B}" destId="{A5701F10-9F59-49D0-B02B-31BDC5EEA8AC}" srcOrd="0" destOrd="0" presId="urn:microsoft.com/office/officeart/2005/8/layout/vList3"/>
    <dgm:cxn modelId="{4513AFB7-90A9-4B80-8352-3FD021B960E3}" type="presParOf" srcId="{A5701F10-9F59-49D0-B02B-31BDC5EEA8AC}" destId="{4215FD54-6A11-4B3A-8113-CF9688F116FF}" srcOrd="0" destOrd="0" presId="urn:microsoft.com/office/officeart/2005/8/layout/vList3"/>
    <dgm:cxn modelId="{74EA0BAC-79FE-4C86-A8FC-532FA89648CB}" type="presParOf" srcId="{A5701F10-9F59-49D0-B02B-31BDC5EEA8AC}" destId="{02E584FB-02AE-4A6B-9E52-EC470AAE20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3653EE-9676-4C2B-A15C-CA4A16AB08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A12C99-919D-4D9A-A067-CC8D3ACB12A0}">
      <dgm:prSet/>
      <dgm:spPr/>
      <dgm:t>
        <a:bodyPr/>
        <a:lstStyle/>
        <a:p>
          <a:r>
            <a:rPr lang="cs-CZ" b="1" dirty="0"/>
            <a:t>- Podmínky zajišťují kvalitu a spokojenost</a:t>
          </a:r>
          <a:endParaRPr lang="ru-RU" b="1" dirty="0"/>
        </a:p>
      </dgm:t>
    </dgm:pt>
    <dgm:pt modelId="{D3D112E1-E496-4254-B7A1-CBADF9B56FD9}" type="parTrans" cxnId="{B22D9206-C71E-4C79-888A-3F7C694DFD02}">
      <dgm:prSet/>
      <dgm:spPr/>
      <dgm:t>
        <a:bodyPr/>
        <a:lstStyle/>
        <a:p>
          <a:endParaRPr lang="ru-RU"/>
        </a:p>
      </dgm:t>
    </dgm:pt>
    <dgm:pt modelId="{197062CA-876F-4668-8772-3BDA6E36AC60}" type="sibTrans" cxnId="{B22D9206-C71E-4C79-888A-3F7C694DFD02}">
      <dgm:prSet/>
      <dgm:spPr/>
      <dgm:t>
        <a:bodyPr/>
        <a:lstStyle/>
        <a:p>
          <a:endParaRPr lang="ru-RU"/>
        </a:p>
      </dgm:t>
    </dgm:pt>
    <dgm:pt modelId="{8B4089FC-C41E-451B-A688-55A656993EC3}">
      <dgm:prSet/>
      <dgm:spPr/>
      <dgm:t>
        <a:bodyPr/>
        <a:lstStyle/>
        <a:p>
          <a:r>
            <a:rPr lang="cs-CZ" b="1" dirty="0"/>
            <a:t>- Efektivní rozvoj podnikání</a:t>
          </a:r>
          <a:endParaRPr lang="ru-RU" b="1" dirty="0"/>
        </a:p>
      </dgm:t>
    </dgm:pt>
    <dgm:pt modelId="{84F2BC0D-BE97-4F71-B9C5-320638D8CB3E}" type="parTrans" cxnId="{91D4E3BC-8D76-4B7C-8FDE-D8457305D74F}">
      <dgm:prSet/>
      <dgm:spPr/>
      <dgm:t>
        <a:bodyPr/>
        <a:lstStyle/>
        <a:p>
          <a:endParaRPr lang="ru-RU"/>
        </a:p>
      </dgm:t>
    </dgm:pt>
    <dgm:pt modelId="{DB45DE59-5597-47CD-A7EB-3291FB65BE87}" type="sibTrans" cxnId="{91D4E3BC-8D76-4B7C-8FDE-D8457305D74F}">
      <dgm:prSet/>
      <dgm:spPr/>
      <dgm:t>
        <a:bodyPr/>
        <a:lstStyle/>
        <a:p>
          <a:endParaRPr lang="ru-RU"/>
        </a:p>
      </dgm:t>
    </dgm:pt>
    <dgm:pt modelId="{2AE8290C-C7B6-430D-A4E6-698E3B43F237}">
      <dgm:prSet/>
      <dgm:spPr/>
      <dgm:t>
        <a:bodyPr/>
        <a:lstStyle/>
        <a:p>
          <a:r>
            <a:rPr lang="cs-CZ" b="1" dirty="0"/>
            <a:t>- Všechny podmínky budou uvedeny ve smlouvě</a:t>
          </a:r>
          <a:endParaRPr lang="ru-RU" b="1" dirty="0"/>
        </a:p>
      </dgm:t>
    </dgm:pt>
    <dgm:pt modelId="{71C1E87A-DCEE-4064-869F-4A1DD2A64892}" type="parTrans" cxnId="{3AE44378-36E4-475A-9195-FFB235541FC8}">
      <dgm:prSet/>
      <dgm:spPr/>
      <dgm:t>
        <a:bodyPr/>
        <a:lstStyle/>
        <a:p>
          <a:endParaRPr lang="ru-RU"/>
        </a:p>
      </dgm:t>
    </dgm:pt>
    <dgm:pt modelId="{0A9FB8D7-516A-43E6-8948-87572869425D}" type="sibTrans" cxnId="{3AE44378-36E4-475A-9195-FFB235541FC8}">
      <dgm:prSet/>
      <dgm:spPr/>
      <dgm:t>
        <a:bodyPr/>
        <a:lstStyle/>
        <a:p>
          <a:endParaRPr lang="ru-RU"/>
        </a:p>
      </dgm:t>
    </dgm:pt>
    <dgm:pt modelId="{73F561CE-9AD9-4DD5-9D42-83B4048A6056}" type="pres">
      <dgm:prSet presAssocID="{C93653EE-9676-4C2B-A15C-CA4A16AB08DF}" presName="linear" presStyleCnt="0">
        <dgm:presLayoutVars>
          <dgm:animLvl val="lvl"/>
          <dgm:resizeHandles val="exact"/>
        </dgm:presLayoutVars>
      </dgm:prSet>
      <dgm:spPr/>
    </dgm:pt>
    <dgm:pt modelId="{0D2168EE-E628-497D-A546-68512C21B03D}" type="pres">
      <dgm:prSet presAssocID="{6EA12C99-919D-4D9A-A067-CC8D3ACB12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637C6A-FC7C-4ACB-B8D1-3078DE7E5692}" type="pres">
      <dgm:prSet presAssocID="{197062CA-876F-4668-8772-3BDA6E36AC60}" presName="spacer" presStyleCnt="0"/>
      <dgm:spPr/>
    </dgm:pt>
    <dgm:pt modelId="{262E357D-724D-4010-BB2B-3A0969AA3069}" type="pres">
      <dgm:prSet presAssocID="{8B4089FC-C41E-451B-A688-55A656993E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ECA1AB-A29C-456E-A632-C32A296B4547}" type="pres">
      <dgm:prSet presAssocID="{DB45DE59-5597-47CD-A7EB-3291FB65BE87}" presName="spacer" presStyleCnt="0"/>
      <dgm:spPr/>
    </dgm:pt>
    <dgm:pt modelId="{41BDB804-6397-49AA-8DE1-93F1D95D51A7}" type="pres">
      <dgm:prSet presAssocID="{2AE8290C-C7B6-430D-A4E6-698E3B43F23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2D9206-C71E-4C79-888A-3F7C694DFD02}" srcId="{C93653EE-9676-4C2B-A15C-CA4A16AB08DF}" destId="{6EA12C99-919D-4D9A-A067-CC8D3ACB12A0}" srcOrd="0" destOrd="0" parTransId="{D3D112E1-E496-4254-B7A1-CBADF9B56FD9}" sibTransId="{197062CA-876F-4668-8772-3BDA6E36AC60}"/>
    <dgm:cxn modelId="{81155F0C-B36D-44FE-AAE2-EFA2E354076B}" type="presOf" srcId="{2AE8290C-C7B6-430D-A4E6-698E3B43F237}" destId="{41BDB804-6397-49AA-8DE1-93F1D95D51A7}" srcOrd="0" destOrd="0" presId="urn:microsoft.com/office/officeart/2005/8/layout/vList2"/>
    <dgm:cxn modelId="{8070C525-F350-4633-9402-39011E61B1A8}" type="presOf" srcId="{8B4089FC-C41E-451B-A688-55A656993EC3}" destId="{262E357D-724D-4010-BB2B-3A0969AA3069}" srcOrd="0" destOrd="0" presId="urn:microsoft.com/office/officeart/2005/8/layout/vList2"/>
    <dgm:cxn modelId="{54B9F34A-678E-468B-877A-7B16F836BF64}" type="presOf" srcId="{6EA12C99-919D-4D9A-A067-CC8D3ACB12A0}" destId="{0D2168EE-E628-497D-A546-68512C21B03D}" srcOrd="0" destOrd="0" presId="urn:microsoft.com/office/officeart/2005/8/layout/vList2"/>
    <dgm:cxn modelId="{FDB2A56B-99CA-4676-A08A-01345E631D96}" type="presOf" srcId="{C93653EE-9676-4C2B-A15C-CA4A16AB08DF}" destId="{73F561CE-9AD9-4DD5-9D42-83B4048A6056}" srcOrd="0" destOrd="0" presId="urn:microsoft.com/office/officeart/2005/8/layout/vList2"/>
    <dgm:cxn modelId="{3AE44378-36E4-475A-9195-FFB235541FC8}" srcId="{C93653EE-9676-4C2B-A15C-CA4A16AB08DF}" destId="{2AE8290C-C7B6-430D-A4E6-698E3B43F237}" srcOrd="2" destOrd="0" parTransId="{71C1E87A-DCEE-4064-869F-4A1DD2A64892}" sibTransId="{0A9FB8D7-516A-43E6-8948-87572869425D}"/>
    <dgm:cxn modelId="{91D4E3BC-8D76-4B7C-8FDE-D8457305D74F}" srcId="{C93653EE-9676-4C2B-A15C-CA4A16AB08DF}" destId="{8B4089FC-C41E-451B-A688-55A656993EC3}" srcOrd="1" destOrd="0" parTransId="{84F2BC0D-BE97-4F71-B9C5-320638D8CB3E}" sibTransId="{DB45DE59-5597-47CD-A7EB-3291FB65BE87}"/>
    <dgm:cxn modelId="{E96A3DDA-6074-4212-8016-682E59517470}" type="presParOf" srcId="{73F561CE-9AD9-4DD5-9D42-83B4048A6056}" destId="{0D2168EE-E628-497D-A546-68512C21B03D}" srcOrd="0" destOrd="0" presId="urn:microsoft.com/office/officeart/2005/8/layout/vList2"/>
    <dgm:cxn modelId="{6B3D9123-0B13-4E5D-95D0-71483D97BD62}" type="presParOf" srcId="{73F561CE-9AD9-4DD5-9D42-83B4048A6056}" destId="{43637C6A-FC7C-4ACB-B8D1-3078DE7E5692}" srcOrd="1" destOrd="0" presId="urn:microsoft.com/office/officeart/2005/8/layout/vList2"/>
    <dgm:cxn modelId="{D968A051-2993-469A-9558-283D28104FF9}" type="presParOf" srcId="{73F561CE-9AD9-4DD5-9D42-83B4048A6056}" destId="{262E357D-724D-4010-BB2B-3A0969AA3069}" srcOrd="2" destOrd="0" presId="urn:microsoft.com/office/officeart/2005/8/layout/vList2"/>
    <dgm:cxn modelId="{E472C565-471A-42D4-90BD-E5DE125BD1A4}" type="presParOf" srcId="{73F561CE-9AD9-4DD5-9D42-83B4048A6056}" destId="{F8ECA1AB-A29C-456E-A632-C32A296B4547}" srcOrd="3" destOrd="0" presId="urn:microsoft.com/office/officeart/2005/8/layout/vList2"/>
    <dgm:cxn modelId="{B1B3BA51-5784-454D-AD34-C994524BF3C6}" type="presParOf" srcId="{73F561CE-9AD9-4DD5-9D42-83B4048A6056}" destId="{41BDB804-6397-49AA-8DE1-93F1D95D51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A4BBA8-9F8C-4ED6-BAD6-B41D0A33FF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1E583-20A2-4222-97E5-B32FD238DA77}">
      <dgm:prSet/>
      <dgm:spPr/>
      <dgm:t>
        <a:bodyPr/>
        <a:lstStyle/>
        <a:p>
          <a:pPr algn="ctr"/>
          <a:r>
            <a:rPr lang="cs-CZ" b="1" u="none" dirty="0">
              <a:solidFill>
                <a:schemeClr val="bg1"/>
              </a:solidFill>
            </a:rPr>
            <a:t>Máte-li zájem o více informací, neváhejte nás kontaktovat:</a:t>
          </a:r>
          <a:br>
            <a:rPr lang="en-US" b="1" u="none" dirty="0">
              <a:solidFill>
                <a:schemeClr val="bg1"/>
              </a:solidFill>
            </a:rPr>
          </a:br>
          <a:r>
            <a:rPr lang="cs-CZ" b="1" u="none" dirty="0">
              <a:solidFill>
                <a:schemeClr val="bg1"/>
              </a:solidFill>
            </a:rPr>
            <a:t>Web: </a:t>
          </a:r>
          <a:r>
            <a:rPr lang="cs-CZ" b="1" u="none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www.healthycom.cz</a:t>
          </a:r>
          <a:br>
            <a:rPr lang="en-US" b="1" u="none" dirty="0">
              <a:solidFill>
                <a:schemeClr val="bg1"/>
              </a:solidFill>
            </a:rPr>
          </a:br>
          <a:r>
            <a:rPr lang="cs-CZ" b="1" u="none" dirty="0">
              <a:solidFill>
                <a:schemeClr val="bg1"/>
              </a:solidFill>
            </a:rPr>
            <a:t>E-mail: info@healthycom.cz </a:t>
          </a:r>
          <a:endParaRPr lang="ru-RU" b="1" u="none" dirty="0">
            <a:solidFill>
              <a:schemeClr val="bg1"/>
            </a:solidFill>
          </a:endParaRPr>
        </a:p>
      </dgm:t>
    </dgm:pt>
    <dgm:pt modelId="{93B7ECA4-46D1-4AEB-A64E-86E6D731422B}" type="parTrans" cxnId="{06895F15-5280-4476-B154-7F159F2735AC}">
      <dgm:prSet/>
      <dgm:spPr/>
      <dgm:t>
        <a:bodyPr/>
        <a:lstStyle/>
        <a:p>
          <a:endParaRPr lang="ru-RU"/>
        </a:p>
      </dgm:t>
    </dgm:pt>
    <dgm:pt modelId="{EFEF80CC-8F8C-4089-A26B-C743EE311DD9}" type="sibTrans" cxnId="{06895F15-5280-4476-B154-7F159F2735AC}">
      <dgm:prSet/>
      <dgm:spPr/>
      <dgm:t>
        <a:bodyPr/>
        <a:lstStyle/>
        <a:p>
          <a:endParaRPr lang="ru-RU"/>
        </a:p>
      </dgm:t>
    </dgm:pt>
    <dgm:pt modelId="{F5C7FD93-B5F5-432C-A888-A35372382AE7}" type="pres">
      <dgm:prSet presAssocID="{C8A4BBA8-9F8C-4ED6-BAD6-B41D0A33FF9C}" presName="linear" presStyleCnt="0">
        <dgm:presLayoutVars>
          <dgm:animLvl val="lvl"/>
          <dgm:resizeHandles val="exact"/>
        </dgm:presLayoutVars>
      </dgm:prSet>
      <dgm:spPr/>
    </dgm:pt>
    <dgm:pt modelId="{4D33766C-CDF6-4743-8494-6A75BD3DE243}" type="pres">
      <dgm:prSet presAssocID="{AEA1E583-20A2-4222-97E5-B32FD238DA77}" presName="parentText" presStyleLbl="node1" presStyleIdx="0" presStyleCnt="1" custLinFactNeighborY="2041">
        <dgm:presLayoutVars>
          <dgm:chMax val="0"/>
          <dgm:bulletEnabled val="1"/>
        </dgm:presLayoutVars>
      </dgm:prSet>
      <dgm:spPr/>
    </dgm:pt>
  </dgm:ptLst>
  <dgm:cxnLst>
    <dgm:cxn modelId="{06895F15-5280-4476-B154-7F159F2735AC}" srcId="{C8A4BBA8-9F8C-4ED6-BAD6-B41D0A33FF9C}" destId="{AEA1E583-20A2-4222-97E5-B32FD238DA77}" srcOrd="0" destOrd="0" parTransId="{93B7ECA4-46D1-4AEB-A64E-86E6D731422B}" sibTransId="{EFEF80CC-8F8C-4089-A26B-C743EE311DD9}"/>
    <dgm:cxn modelId="{957AEA20-206A-4BCA-B0DC-35DB958EF5B6}" type="presOf" srcId="{AEA1E583-20A2-4222-97E5-B32FD238DA77}" destId="{4D33766C-CDF6-4743-8494-6A75BD3DE243}" srcOrd="0" destOrd="0" presId="urn:microsoft.com/office/officeart/2005/8/layout/vList2"/>
    <dgm:cxn modelId="{8DD013BE-C76B-4EAD-A5C2-A66BBDCBCCE2}" type="presOf" srcId="{C8A4BBA8-9F8C-4ED6-BAD6-B41D0A33FF9C}" destId="{F5C7FD93-B5F5-432C-A888-A35372382AE7}" srcOrd="0" destOrd="0" presId="urn:microsoft.com/office/officeart/2005/8/layout/vList2"/>
    <dgm:cxn modelId="{EFF2463F-4AFD-43FA-A67D-5979F9403E69}" type="presParOf" srcId="{F5C7FD93-B5F5-432C-A888-A35372382AE7}" destId="{4D33766C-CDF6-4743-8494-6A75BD3DE2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233C1-5171-41DF-BA37-C98B2585CBF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3EF8E-D7CD-40E6-B110-D42E30772D0B}">
      <dgm:prSet custT="1"/>
      <dgm:spPr/>
      <dgm:t>
        <a:bodyPr/>
        <a:lstStyle/>
        <a:p>
          <a:r>
            <a:rPr lang="cs-CZ" sz="3200" b="1" dirty="0">
              <a:solidFill>
                <a:schemeClr val="tx1"/>
              </a:solidFill>
            </a:rPr>
            <a:t>Obchodní podmínky pro otevření lokálního skladu produktů společnosti</a:t>
          </a:r>
          <a:endParaRPr lang="ru-RU" sz="3200" dirty="0">
            <a:solidFill>
              <a:schemeClr val="tx1"/>
            </a:solidFill>
          </a:endParaRPr>
        </a:p>
      </dgm:t>
    </dgm:pt>
    <dgm:pt modelId="{9D4B5CFF-7B49-4DFC-A359-91BB149FFE45}" type="parTrans" cxnId="{CCA5FD31-312F-4DCF-80FC-BE9213825DD4}">
      <dgm:prSet/>
      <dgm:spPr/>
      <dgm:t>
        <a:bodyPr/>
        <a:lstStyle/>
        <a:p>
          <a:endParaRPr lang="ru-RU"/>
        </a:p>
      </dgm:t>
    </dgm:pt>
    <dgm:pt modelId="{03E636C3-4E79-4870-A618-F4A7B7B1BB0F}" type="sibTrans" cxnId="{CCA5FD31-312F-4DCF-80FC-BE9213825DD4}">
      <dgm:prSet/>
      <dgm:spPr/>
      <dgm:t>
        <a:bodyPr/>
        <a:lstStyle/>
        <a:p>
          <a:endParaRPr lang="ru-RU"/>
        </a:p>
      </dgm:t>
    </dgm:pt>
    <dgm:pt modelId="{1C79080C-E330-4B32-8095-B34F84854B52}" type="pres">
      <dgm:prSet presAssocID="{1B6233C1-5171-41DF-BA37-C98B2585CBFA}" presName="linear" presStyleCnt="0">
        <dgm:presLayoutVars>
          <dgm:animLvl val="lvl"/>
          <dgm:resizeHandles val="exact"/>
        </dgm:presLayoutVars>
      </dgm:prSet>
      <dgm:spPr/>
    </dgm:pt>
    <dgm:pt modelId="{F2C6B561-EDE5-449F-B16A-CC2DE3EEA9A0}" type="pres">
      <dgm:prSet presAssocID="{1DD3EF8E-D7CD-40E6-B110-D42E30772D0B}" presName="parentText" presStyleLbl="node1" presStyleIdx="0" presStyleCnt="1" custLinFactNeighborX="1740" custLinFactNeighborY="-19129">
        <dgm:presLayoutVars>
          <dgm:chMax val="0"/>
          <dgm:bulletEnabled val="1"/>
        </dgm:presLayoutVars>
      </dgm:prSet>
      <dgm:spPr/>
    </dgm:pt>
  </dgm:ptLst>
  <dgm:cxnLst>
    <dgm:cxn modelId="{9B09F01D-6A44-4AD1-B6BF-A731819AA264}" type="presOf" srcId="{1DD3EF8E-D7CD-40E6-B110-D42E30772D0B}" destId="{F2C6B561-EDE5-449F-B16A-CC2DE3EEA9A0}" srcOrd="0" destOrd="0" presId="urn:microsoft.com/office/officeart/2005/8/layout/vList2"/>
    <dgm:cxn modelId="{CCA5FD31-312F-4DCF-80FC-BE9213825DD4}" srcId="{1B6233C1-5171-41DF-BA37-C98B2585CBFA}" destId="{1DD3EF8E-D7CD-40E6-B110-D42E30772D0B}" srcOrd="0" destOrd="0" parTransId="{9D4B5CFF-7B49-4DFC-A359-91BB149FFE45}" sibTransId="{03E636C3-4E79-4870-A618-F4A7B7B1BB0F}"/>
    <dgm:cxn modelId="{21546B87-4F22-4E42-877B-1DBD764DD9FC}" type="presOf" srcId="{1B6233C1-5171-41DF-BA37-C98B2585CBFA}" destId="{1C79080C-E330-4B32-8095-B34F84854B52}" srcOrd="0" destOrd="0" presId="urn:microsoft.com/office/officeart/2005/8/layout/vList2"/>
    <dgm:cxn modelId="{130A3BE3-59A6-4912-9E0A-2E86C21F97BB}" type="presParOf" srcId="{1C79080C-E330-4B32-8095-B34F84854B52}" destId="{F2C6B561-EDE5-449F-B16A-CC2DE3EEA9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377385-D607-4A36-AACE-8CA85377768D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3C6DBD-5BE6-4A28-899C-23D7D97DB26F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Cíl programu</a:t>
          </a:r>
          <a:endParaRPr lang="ru-RU" b="1" dirty="0">
            <a:solidFill>
              <a:schemeClr val="tx1"/>
            </a:solidFill>
          </a:endParaRPr>
        </a:p>
      </dgm:t>
    </dgm:pt>
    <dgm:pt modelId="{4F403088-A12A-43A1-A45E-CEE1D87FD9C4}" type="parTrans" cxnId="{B512A95C-71F9-4443-A74B-F05173A630CA}">
      <dgm:prSet/>
      <dgm:spPr/>
      <dgm:t>
        <a:bodyPr/>
        <a:lstStyle/>
        <a:p>
          <a:endParaRPr lang="ru-RU"/>
        </a:p>
      </dgm:t>
    </dgm:pt>
    <dgm:pt modelId="{FAF1FE99-B949-405A-82D8-A6002E7E1CBD}" type="sibTrans" cxnId="{B512A95C-71F9-4443-A74B-F05173A630CA}">
      <dgm:prSet/>
      <dgm:spPr/>
      <dgm:t>
        <a:bodyPr/>
        <a:lstStyle/>
        <a:p>
          <a:endParaRPr lang="ru-RU"/>
        </a:p>
      </dgm:t>
    </dgm:pt>
    <dgm:pt modelId="{ED695AF7-11FB-4F08-A7D7-945A17A3239F}" type="pres">
      <dgm:prSet presAssocID="{EC377385-D607-4A36-AACE-8CA85377768D}" presName="linearFlow" presStyleCnt="0">
        <dgm:presLayoutVars>
          <dgm:dir/>
          <dgm:resizeHandles val="exact"/>
        </dgm:presLayoutVars>
      </dgm:prSet>
      <dgm:spPr/>
    </dgm:pt>
    <dgm:pt modelId="{7A531557-F89A-4F91-B9FE-42497EADEE04}" type="pres">
      <dgm:prSet presAssocID="{EF3C6DBD-5BE6-4A28-899C-23D7D97DB26F}" presName="composite" presStyleCnt="0"/>
      <dgm:spPr/>
    </dgm:pt>
    <dgm:pt modelId="{0CF8D785-6FB2-475C-8D46-733F1B57B6F6}" type="pres">
      <dgm:prSet presAssocID="{EF3C6DBD-5BE6-4A28-899C-23D7D97DB26F}" presName="imgShp" presStyleLbl="fgImgPlace1" presStyleIdx="0" presStyleCnt="1"/>
      <dgm:spPr/>
    </dgm:pt>
    <dgm:pt modelId="{FE1EA0E4-2433-4664-A6F4-119DC3FCA79F}" type="pres">
      <dgm:prSet presAssocID="{EF3C6DBD-5BE6-4A28-899C-23D7D97DB26F}" presName="txShp" presStyleLbl="node1" presStyleIdx="0" presStyleCnt="1">
        <dgm:presLayoutVars>
          <dgm:bulletEnabled val="1"/>
        </dgm:presLayoutVars>
      </dgm:prSet>
      <dgm:spPr/>
    </dgm:pt>
  </dgm:ptLst>
  <dgm:cxnLst>
    <dgm:cxn modelId="{F8E54A2C-1782-44CD-8AE3-AB57AB05C223}" type="presOf" srcId="{EC377385-D607-4A36-AACE-8CA85377768D}" destId="{ED695AF7-11FB-4F08-A7D7-945A17A3239F}" srcOrd="0" destOrd="0" presId="urn:microsoft.com/office/officeart/2005/8/layout/vList3"/>
    <dgm:cxn modelId="{B512A95C-71F9-4443-A74B-F05173A630CA}" srcId="{EC377385-D607-4A36-AACE-8CA85377768D}" destId="{EF3C6DBD-5BE6-4A28-899C-23D7D97DB26F}" srcOrd="0" destOrd="0" parTransId="{4F403088-A12A-43A1-A45E-CEE1D87FD9C4}" sibTransId="{FAF1FE99-B949-405A-82D8-A6002E7E1CBD}"/>
    <dgm:cxn modelId="{0694EA9E-19D4-46FF-82B7-DFB6A43F3CBE}" type="presOf" srcId="{EF3C6DBD-5BE6-4A28-899C-23D7D97DB26F}" destId="{FE1EA0E4-2433-4664-A6F4-119DC3FCA79F}" srcOrd="0" destOrd="0" presId="urn:microsoft.com/office/officeart/2005/8/layout/vList3"/>
    <dgm:cxn modelId="{FE87088A-6CAA-405E-9742-621EDA10B292}" type="presParOf" srcId="{ED695AF7-11FB-4F08-A7D7-945A17A3239F}" destId="{7A531557-F89A-4F91-B9FE-42497EADEE04}" srcOrd="0" destOrd="0" presId="urn:microsoft.com/office/officeart/2005/8/layout/vList3"/>
    <dgm:cxn modelId="{D7180B44-5F44-4260-83EC-AE450BF65761}" type="presParOf" srcId="{7A531557-F89A-4F91-B9FE-42497EADEE04}" destId="{0CF8D785-6FB2-475C-8D46-733F1B57B6F6}" srcOrd="0" destOrd="0" presId="urn:microsoft.com/office/officeart/2005/8/layout/vList3"/>
    <dgm:cxn modelId="{0276FB43-2D36-4C40-BA55-1B405D2C2085}" type="presParOf" srcId="{7A531557-F89A-4F91-B9FE-42497EADEE04}" destId="{FE1EA0E4-2433-4664-A6F4-119DC3FCA7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E6E871-B0A9-4C31-90A9-95F2DDC1A5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FAC1EE-424D-4192-96DC-6C5909DEEA47}">
      <dgm:prSet/>
      <dgm:spPr/>
      <dgm:t>
        <a:bodyPr/>
        <a:lstStyle/>
        <a:p>
          <a:r>
            <a:rPr lang="cs-CZ" b="1" dirty="0"/>
            <a:t>- Rozvoj partnerských vztahů</a:t>
          </a:r>
          <a:endParaRPr lang="ru-RU" b="1" dirty="0"/>
        </a:p>
      </dgm:t>
    </dgm:pt>
    <dgm:pt modelId="{3C131067-9286-42DF-A0BD-F1E3571952C9}" type="parTrans" cxnId="{6C6FABB2-040F-46D8-9C5F-5FB267A5B077}">
      <dgm:prSet/>
      <dgm:spPr/>
      <dgm:t>
        <a:bodyPr/>
        <a:lstStyle/>
        <a:p>
          <a:endParaRPr lang="ru-RU"/>
        </a:p>
      </dgm:t>
    </dgm:pt>
    <dgm:pt modelId="{726945E4-6EF2-4883-96AE-6EA11840B8B3}" type="sibTrans" cxnId="{6C6FABB2-040F-46D8-9C5F-5FB267A5B077}">
      <dgm:prSet/>
      <dgm:spPr/>
      <dgm:t>
        <a:bodyPr/>
        <a:lstStyle/>
        <a:p>
          <a:endParaRPr lang="ru-RU"/>
        </a:p>
      </dgm:t>
    </dgm:pt>
    <dgm:pt modelId="{90A9B0B7-023E-439E-B677-586958CD99D4}">
      <dgm:prSet/>
      <dgm:spPr/>
      <dgm:t>
        <a:bodyPr/>
        <a:lstStyle/>
        <a:p>
          <a:r>
            <a:rPr lang="cs-CZ" b="1" dirty="0"/>
            <a:t>- Podpora lokální dostupnosti produktů</a:t>
          </a:r>
          <a:endParaRPr lang="ru-RU" b="1" dirty="0"/>
        </a:p>
      </dgm:t>
    </dgm:pt>
    <dgm:pt modelId="{8B7F47A9-AE42-442D-9278-AF770900C390}" type="parTrans" cxnId="{DA07FAAE-9499-4768-B362-2D3DB81C2F43}">
      <dgm:prSet/>
      <dgm:spPr/>
      <dgm:t>
        <a:bodyPr/>
        <a:lstStyle/>
        <a:p>
          <a:endParaRPr lang="ru-RU"/>
        </a:p>
      </dgm:t>
    </dgm:pt>
    <dgm:pt modelId="{DABA2E3E-CBD8-4FA8-8FF7-191014175AD0}" type="sibTrans" cxnId="{DA07FAAE-9499-4768-B362-2D3DB81C2F43}">
      <dgm:prSet/>
      <dgm:spPr/>
      <dgm:t>
        <a:bodyPr/>
        <a:lstStyle/>
        <a:p>
          <a:endParaRPr lang="ru-RU"/>
        </a:p>
      </dgm:t>
    </dgm:pt>
    <dgm:pt modelId="{076DEA7D-D0C2-4F24-AB3C-C4CC61C52A9A}">
      <dgm:prSet/>
      <dgm:spPr/>
      <dgm:t>
        <a:bodyPr/>
        <a:lstStyle/>
        <a:p>
          <a:r>
            <a:rPr lang="cs-CZ" b="1" dirty="0"/>
            <a:t>- Zvýšení prodeje doplňků</a:t>
          </a:r>
          <a:r>
            <a:rPr lang="en-US" b="1" dirty="0"/>
            <a:t> </a:t>
          </a:r>
          <a:r>
            <a:rPr lang="en-US" b="1" dirty="0" err="1"/>
            <a:t>stravy</a:t>
          </a:r>
          <a:endParaRPr lang="ru-RU" b="1" dirty="0"/>
        </a:p>
      </dgm:t>
    </dgm:pt>
    <dgm:pt modelId="{AE297B2E-DAA3-4540-B13C-E562E8154361}" type="parTrans" cxnId="{1EA52541-FD55-40E2-B6A6-CDCA736BEE9C}">
      <dgm:prSet/>
      <dgm:spPr/>
      <dgm:t>
        <a:bodyPr/>
        <a:lstStyle/>
        <a:p>
          <a:endParaRPr lang="ru-RU"/>
        </a:p>
      </dgm:t>
    </dgm:pt>
    <dgm:pt modelId="{C7A4CB44-4F3D-4AF8-99E6-F6D2F404EFC2}" type="sibTrans" cxnId="{1EA52541-FD55-40E2-B6A6-CDCA736BEE9C}">
      <dgm:prSet/>
      <dgm:spPr/>
      <dgm:t>
        <a:bodyPr/>
        <a:lstStyle/>
        <a:p>
          <a:endParaRPr lang="ru-RU"/>
        </a:p>
      </dgm:t>
    </dgm:pt>
    <dgm:pt modelId="{2A41B2ED-6A10-4D37-8364-18EA48D394D0}" type="pres">
      <dgm:prSet presAssocID="{A9E6E871-B0A9-4C31-90A9-95F2DDC1A55F}" presName="linear" presStyleCnt="0">
        <dgm:presLayoutVars>
          <dgm:animLvl val="lvl"/>
          <dgm:resizeHandles val="exact"/>
        </dgm:presLayoutVars>
      </dgm:prSet>
      <dgm:spPr/>
    </dgm:pt>
    <dgm:pt modelId="{007F52FD-B3F6-4CB7-8F94-237D765AA0F4}" type="pres">
      <dgm:prSet presAssocID="{C3FAC1EE-424D-4192-96DC-6C5909DEEA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8731EBC-DFC2-42F9-967A-308FC3DC7685}" type="pres">
      <dgm:prSet presAssocID="{726945E4-6EF2-4883-96AE-6EA11840B8B3}" presName="spacer" presStyleCnt="0"/>
      <dgm:spPr/>
    </dgm:pt>
    <dgm:pt modelId="{0535EA53-06E1-445E-9ED9-49CAE52C0E00}" type="pres">
      <dgm:prSet presAssocID="{90A9B0B7-023E-439E-B677-586958CD99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7711D2-6E0E-425A-9017-771DFE045C79}" type="pres">
      <dgm:prSet presAssocID="{DABA2E3E-CBD8-4FA8-8FF7-191014175AD0}" presName="spacer" presStyleCnt="0"/>
      <dgm:spPr/>
    </dgm:pt>
    <dgm:pt modelId="{68BB55B6-7901-4B3E-89FD-2AE1D85210BD}" type="pres">
      <dgm:prSet presAssocID="{076DEA7D-D0C2-4F24-AB3C-C4CC61C52A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A52541-FD55-40E2-B6A6-CDCA736BEE9C}" srcId="{A9E6E871-B0A9-4C31-90A9-95F2DDC1A55F}" destId="{076DEA7D-D0C2-4F24-AB3C-C4CC61C52A9A}" srcOrd="2" destOrd="0" parTransId="{AE297B2E-DAA3-4540-B13C-E562E8154361}" sibTransId="{C7A4CB44-4F3D-4AF8-99E6-F6D2F404EFC2}"/>
    <dgm:cxn modelId="{45C66178-2A54-4397-92D3-287EA1769204}" type="presOf" srcId="{C3FAC1EE-424D-4192-96DC-6C5909DEEA47}" destId="{007F52FD-B3F6-4CB7-8F94-237D765AA0F4}" srcOrd="0" destOrd="0" presId="urn:microsoft.com/office/officeart/2005/8/layout/vList2"/>
    <dgm:cxn modelId="{DA07FAAE-9499-4768-B362-2D3DB81C2F43}" srcId="{A9E6E871-B0A9-4C31-90A9-95F2DDC1A55F}" destId="{90A9B0B7-023E-439E-B677-586958CD99D4}" srcOrd="1" destOrd="0" parTransId="{8B7F47A9-AE42-442D-9278-AF770900C390}" sibTransId="{DABA2E3E-CBD8-4FA8-8FF7-191014175AD0}"/>
    <dgm:cxn modelId="{6C6FABB2-040F-46D8-9C5F-5FB267A5B077}" srcId="{A9E6E871-B0A9-4C31-90A9-95F2DDC1A55F}" destId="{C3FAC1EE-424D-4192-96DC-6C5909DEEA47}" srcOrd="0" destOrd="0" parTransId="{3C131067-9286-42DF-A0BD-F1E3571952C9}" sibTransId="{726945E4-6EF2-4883-96AE-6EA11840B8B3}"/>
    <dgm:cxn modelId="{838991BF-CB61-416B-BE7B-4C873BD20E43}" type="presOf" srcId="{90A9B0B7-023E-439E-B677-586958CD99D4}" destId="{0535EA53-06E1-445E-9ED9-49CAE52C0E00}" srcOrd="0" destOrd="0" presId="urn:microsoft.com/office/officeart/2005/8/layout/vList2"/>
    <dgm:cxn modelId="{63B204CE-A851-4575-B1C8-62371F26AC48}" type="presOf" srcId="{A9E6E871-B0A9-4C31-90A9-95F2DDC1A55F}" destId="{2A41B2ED-6A10-4D37-8364-18EA48D394D0}" srcOrd="0" destOrd="0" presId="urn:microsoft.com/office/officeart/2005/8/layout/vList2"/>
    <dgm:cxn modelId="{BE5823DD-749E-4B75-A1DD-0FF2CF31ACD8}" type="presOf" srcId="{076DEA7D-D0C2-4F24-AB3C-C4CC61C52A9A}" destId="{68BB55B6-7901-4B3E-89FD-2AE1D85210BD}" srcOrd="0" destOrd="0" presId="urn:microsoft.com/office/officeart/2005/8/layout/vList2"/>
    <dgm:cxn modelId="{E25B031B-B865-43DE-A124-D43988375837}" type="presParOf" srcId="{2A41B2ED-6A10-4D37-8364-18EA48D394D0}" destId="{007F52FD-B3F6-4CB7-8F94-237D765AA0F4}" srcOrd="0" destOrd="0" presId="urn:microsoft.com/office/officeart/2005/8/layout/vList2"/>
    <dgm:cxn modelId="{429235F1-1D2B-4436-83CB-A9CFEB9832C5}" type="presParOf" srcId="{2A41B2ED-6A10-4D37-8364-18EA48D394D0}" destId="{08731EBC-DFC2-42F9-967A-308FC3DC7685}" srcOrd="1" destOrd="0" presId="urn:microsoft.com/office/officeart/2005/8/layout/vList2"/>
    <dgm:cxn modelId="{BE6FC86D-9F0D-47CB-8270-11ABBFF78DB9}" type="presParOf" srcId="{2A41B2ED-6A10-4D37-8364-18EA48D394D0}" destId="{0535EA53-06E1-445E-9ED9-49CAE52C0E00}" srcOrd="2" destOrd="0" presId="urn:microsoft.com/office/officeart/2005/8/layout/vList2"/>
    <dgm:cxn modelId="{B27E4812-A9FE-4B87-B35E-C6CE5F41F1A1}" type="presParOf" srcId="{2A41B2ED-6A10-4D37-8364-18EA48D394D0}" destId="{CC7711D2-6E0E-425A-9017-771DFE045C79}" srcOrd="3" destOrd="0" presId="urn:microsoft.com/office/officeart/2005/8/layout/vList2"/>
    <dgm:cxn modelId="{0FA1FBCA-B3B0-4EF8-909B-E7F8A309674F}" type="presParOf" srcId="{2A41B2ED-6A10-4D37-8364-18EA48D394D0}" destId="{68BB55B6-7901-4B3E-89FD-2AE1D85210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0941BB-6580-4FD6-9981-5960D8673B2C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FDFAFC7-0FD5-4366-8D49-A2D5173C5FC5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Podmínky účasti</a:t>
          </a:r>
          <a:endParaRPr lang="ru-RU" b="1" dirty="0">
            <a:solidFill>
              <a:schemeClr val="tx1"/>
            </a:solidFill>
          </a:endParaRPr>
        </a:p>
      </dgm:t>
    </dgm:pt>
    <dgm:pt modelId="{7DFA7019-0129-447D-A8FB-C88368CA3E2E}" type="parTrans" cxnId="{98DA6139-3102-4DF1-8BB5-77812D7FD5CE}">
      <dgm:prSet/>
      <dgm:spPr/>
      <dgm:t>
        <a:bodyPr/>
        <a:lstStyle/>
        <a:p>
          <a:endParaRPr lang="ru-RU"/>
        </a:p>
      </dgm:t>
    </dgm:pt>
    <dgm:pt modelId="{AC999443-2DC2-43F4-BFE1-D319EB715B8E}" type="sibTrans" cxnId="{98DA6139-3102-4DF1-8BB5-77812D7FD5CE}">
      <dgm:prSet/>
      <dgm:spPr/>
      <dgm:t>
        <a:bodyPr/>
        <a:lstStyle/>
        <a:p>
          <a:endParaRPr lang="ru-RU"/>
        </a:p>
      </dgm:t>
    </dgm:pt>
    <dgm:pt modelId="{8A1D9B3D-E9BB-4842-88CB-EEC6E3CDA97A}" type="pres">
      <dgm:prSet presAssocID="{EA0941BB-6580-4FD6-9981-5960D8673B2C}" presName="linearFlow" presStyleCnt="0">
        <dgm:presLayoutVars>
          <dgm:dir/>
          <dgm:resizeHandles val="exact"/>
        </dgm:presLayoutVars>
      </dgm:prSet>
      <dgm:spPr/>
    </dgm:pt>
    <dgm:pt modelId="{610E4616-DD51-4835-BBE2-14A2B0F0C073}" type="pres">
      <dgm:prSet presAssocID="{0FDFAFC7-0FD5-4366-8D49-A2D5173C5FC5}" presName="composite" presStyleCnt="0"/>
      <dgm:spPr/>
    </dgm:pt>
    <dgm:pt modelId="{C82EB5B9-B74A-422D-A598-59620AAD50AE}" type="pres">
      <dgm:prSet presAssocID="{0FDFAFC7-0FD5-4366-8D49-A2D5173C5FC5}" presName="imgShp" presStyleLbl="fgImgPlace1" presStyleIdx="0" presStyleCnt="1"/>
      <dgm:spPr/>
    </dgm:pt>
    <dgm:pt modelId="{B0A04440-6523-4E23-A9B9-F8A239C150E3}" type="pres">
      <dgm:prSet presAssocID="{0FDFAFC7-0FD5-4366-8D49-A2D5173C5FC5}" presName="txShp" presStyleLbl="node1" presStyleIdx="0" presStyleCnt="1">
        <dgm:presLayoutVars>
          <dgm:bulletEnabled val="1"/>
        </dgm:presLayoutVars>
      </dgm:prSet>
      <dgm:spPr/>
    </dgm:pt>
  </dgm:ptLst>
  <dgm:cxnLst>
    <dgm:cxn modelId="{98DA6139-3102-4DF1-8BB5-77812D7FD5CE}" srcId="{EA0941BB-6580-4FD6-9981-5960D8673B2C}" destId="{0FDFAFC7-0FD5-4366-8D49-A2D5173C5FC5}" srcOrd="0" destOrd="0" parTransId="{7DFA7019-0129-447D-A8FB-C88368CA3E2E}" sibTransId="{AC999443-2DC2-43F4-BFE1-D319EB715B8E}"/>
    <dgm:cxn modelId="{CC2BA04A-E49E-4A78-807A-1DCF9DF963AB}" type="presOf" srcId="{EA0941BB-6580-4FD6-9981-5960D8673B2C}" destId="{8A1D9B3D-E9BB-4842-88CB-EEC6E3CDA97A}" srcOrd="0" destOrd="0" presId="urn:microsoft.com/office/officeart/2005/8/layout/vList3"/>
    <dgm:cxn modelId="{E20B7750-AE10-4988-ACCC-D88AEB2E7784}" type="presOf" srcId="{0FDFAFC7-0FD5-4366-8D49-A2D5173C5FC5}" destId="{B0A04440-6523-4E23-A9B9-F8A239C150E3}" srcOrd="0" destOrd="0" presId="urn:microsoft.com/office/officeart/2005/8/layout/vList3"/>
    <dgm:cxn modelId="{5A5F2676-AF6F-434F-A745-33F74A5C12AC}" type="presParOf" srcId="{8A1D9B3D-E9BB-4842-88CB-EEC6E3CDA97A}" destId="{610E4616-DD51-4835-BBE2-14A2B0F0C073}" srcOrd="0" destOrd="0" presId="urn:microsoft.com/office/officeart/2005/8/layout/vList3"/>
    <dgm:cxn modelId="{AAA60125-7628-4D4F-B74E-124758CE6E28}" type="presParOf" srcId="{610E4616-DD51-4835-BBE2-14A2B0F0C073}" destId="{C82EB5B9-B74A-422D-A598-59620AAD50AE}" srcOrd="0" destOrd="0" presId="urn:microsoft.com/office/officeart/2005/8/layout/vList3"/>
    <dgm:cxn modelId="{1F61254F-5E82-4603-BFB7-BD5E8D6A7A05}" type="presParOf" srcId="{610E4616-DD51-4835-BBE2-14A2B0F0C073}" destId="{B0A04440-6523-4E23-A9B9-F8A239C150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C09F9C-4EE9-451F-9DCC-F2A4CC4FFF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18BFD3A-141B-4D7F-B345-2BE918999BE5}">
      <dgm:prSet/>
      <dgm:spPr/>
      <dgm:t>
        <a:bodyPr/>
        <a:lstStyle/>
        <a:p>
          <a:r>
            <a:rPr lang="cs-CZ" b="1" dirty="0"/>
            <a:t>- Vyplnění formuláře na webu (Poptávka na sklad)</a:t>
          </a:r>
          <a:endParaRPr lang="ru-RU" b="1" dirty="0"/>
        </a:p>
      </dgm:t>
    </dgm:pt>
    <dgm:pt modelId="{6EE9B50C-1205-46F2-9CC6-E8674B05BE53}" type="parTrans" cxnId="{7260BD6B-C4DE-4545-ACD4-B86BCE9CC179}">
      <dgm:prSet/>
      <dgm:spPr/>
      <dgm:t>
        <a:bodyPr/>
        <a:lstStyle/>
        <a:p>
          <a:endParaRPr lang="ru-RU"/>
        </a:p>
      </dgm:t>
    </dgm:pt>
    <dgm:pt modelId="{6FF6853F-032E-47F6-912F-465512F28E2F}" type="sibTrans" cxnId="{7260BD6B-C4DE-4545-ACD4-B86BCE9CC179}">
      <dgm:prSet/>
      <dgm:spPr/>
      <dgm:t>
        <a:bodyPr/>
        <a:lstStyle/>
        <a:p>
          <a:endParaRPr lang="ru-RU"/>
        </a:p>
      </dgm:t>
    </dgm:pt>
    <dgm:pt modelId="{38BA8FAF-388D-4C63-9406-900A09C0E04F}">
      <dgm:prSet/>
      <dgm:spPr/>
      <dgm:t>
        <a:bodyPr/>
        <a:lstStyle/>
        <a:p>
          <a:r>
            <a:rPr lang="cs-CZ" b="1" dirty="0"/>
            <a:t>- Struktura minimálně 30 klientů</a:t>
          </a:r>
          <a:endParaRPr lang="ru-RU" b="1" dirty="0"/>
        </a:p>
      </dgm:t>
    </dgm:pt>
    <dgm:pt modelId="{413B4EBA-6FC0-439E-B914-DC62D4CE180C}" type="parTrans" cxnId="{387036B8-93FC-4AF5-B420-06E6FFB191A9}">
      <dgm:prSet/>
      <dgm:spPr/>
      <dgm:t>
        <a:bodyPr/>
        <a:lstStyle/>
        <a:p>
          <a:endParaRPr lang="ru-RU"/>
        </a:p>
      </dgm:t>
    </dgm:pt>
    <dgm:pt modelId="{8F0FA5F9-8B44-4C58-B534-4B2261B237C1}" type="sibTrans" cxnId="{387036B8-93FC-4AF5-B420-06E6FFB191A9}">
      <dgm:prSet/>
      <dgm:spPr/>
      <dgm:t>
        <a:bodyPr/>
        <a:lstStyle/>
        <a:p>
          <a:endParaRPr lang="ru-RU"/>
        </a:p>
      </dgm:t>
    </dgm:pt>
    <dgm:pt modelId="{0851EE54-A644-41F4-9005-A7151074BBC1}">
      <dgm:prSet/>
      <dgm:spPr/>
      <dgm:t>
        <a:bodyPr/>
        <a:lstStyle/>
        <a:p>
          <a:r>
            <a:rPr lang="cs-CZ" b="1" dirty="0"/>
            <a:t>- Osobní nákupy min. 5000 € v systému Diacom-Bio-Active</a:t>
          </a:r>
          <a:endParaRPr lang="ru-RU" b="1" dirty="0"/>
        </a:p>
      </dgm:t>
    </dgm:pt>
    <dgm:pt modelId="{56D5869D-D37A-49A1-A609-8056DFA65D18}" type="parTrans" cxnId="{77A99940-2B62-4F6A-B627-AA203018952F}">
      <dgm:prSet/>
      <dgm:spPr/>
      <dgm:t>
        <a:bodyPr/>
        <a:lstStyle/>
        <a:p>
          <a:endParaRPr lang="ru-RU"/>
        </a:p>
      </dgm:t>
    </dgm:pt>
    <dgm:pt modelId="{4A6F6254-C906-4C42-B3CF-3B31623C42C9}" type="sibTrans" cxnId="{77A99940-2B62-4F6A-B627-AA203018952F}">
      <dgm:prSet/>
      <dgm:spPr/>
      <dgm:t>
        <a:bodyPr/>
        <a:lstStyle/>
        <a:p>
          <a:endParaRPr lang="ru-RU"/>
        </a:p>
      </dgm:t>
    </dgm:pt>
    <dgm:pt modelId="{E7C5D228-0939-4CB5-A774-587995357468}" type="pres">
      <dgm:prSet presAssocID="{76C09F9C-4EE9-451F-9DCC-F2A4CC4FFF9B}" presName="linear" presStyleCnt="0">
        <dgm:presLayoutVars>
          <dgm:animLvl val="lvl"/>
          <dgm:resizeHandles val="exact"/>
        </dgm:presLayoutVars>
      </dgm:prSet>
      <dgm:spPr/>
    </dgm:pt>
    <dgm:pt modelId="{5D7D941E-34FB-40F1-810F-07849C426613}" type="pres">
      <dgm:prSet presAssocID="{218BFD3A-141B-4D7F-B345-2BE918999B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41A86C-F42D-4D3F-948C-E28392203717}" type="pres">
      <dgm:prSet presAssocID="{6FF6853F-032E-47F6-912F-465512F28E2F}" presName="spacer" presStyleCnt="0"/>
      <dgm:spPr/>
    </dgm:pt>
    <dgm:pt modelId="{DA545487-7837-4B16-A054-C8C844468FBF}" type="pres">
      <dgm:prSet presAssocID="{38BA8FAF-388D-4C63-9406-900A09C0E0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F385173-9A48-4CC4-BDA2-E8563CD890C7}" type="pres">
      <dgm:prSet presAssocID="{8F0FA5F9-8B44-4C58-B534-4B2261B237C1}" presName="spacer" presStyleCnt="0"/>
      <dgm:spPr/>
    </dgm:pt>
    <dgm:pt modelId="{D263303E-93E8-45ED-9C37-1E14413FF3C1}" type="pres">
      <dgm:prSet presAssocID="{0851EE54-A644-41F4-9005-A7151074BBC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76C112-72EC-4935-9E30-058A0D6DE47E}" type="presOf" srcId="{76C09F9C-4EE9-451F-9DCC-F2A4CC4FFF9B}" destId="{E7C5D228-0939-4CB5-A774-587995357468}" srcOrd="0" destOrd="0" presId="urn:microsoft.com/office/officeart/2005/8/layout/vList2"/>
    <dgm:cxn modelId="{EE96911C-B303-4FF3-86FF-C7DFE297CB9F}" type="presOf" srcId="{218BFD3A-141B-4D7F-B345-2BE918999BE5}" destId="{5D7D941E-34FB-40F1-810F-07849C426613}" srcOrd="0" destOrd="0" presId="urn:microsoft.com/office/officeart/2005/8/layout/vList2"/>
    <dgm:cxn modelId="{77A99940-2B62-4F6A-B627-AA203018952F}" srcId="{76C09F9C-4EE9-451F-9DCC-F2A4CC4FFF9B}" destId="{0851EE54-A644-41F4-9005-A7151074BBC1}" srcOrd="2" destOrd="0" parTransId="{56D5869D-D37A-49A1-A609-8056DFA65D18}" sibTransId="{4A6F6254-C906-4C42-B3CF-3B31623C42C9}"/>
    <dgm:cxn modelId="{7260BD6B-C4DE-4545-ACD4-B86BCE9CC179}" srcId="{76C09F9C-4EE9-451F-9DCC-F2A4CC4FFF9B}" destId="{218BFD3A-141B-4D7F-B345-2BE918999BE5}" srcOrd="0" destOrd="0" parTransId="{6EE9B50C-1205-46F2-9CC6-E8674B05BE53}" sibTransId="{6FF6853F-032E-47F6-912F-465512F28E2F}"/>
    <dgm:cxn modelId="{B5070F8D-13EC-42CB-B516-059FBBD83AF8}" type="presOf" srcId="{0851EE54-A644-41F4-9005-A7151074BBC1}" destId="{D263303E-93E8-45ED-9C37-1E14413FF3C1}" srcOrd="0" destOrd="0" presId="urn:microsoft.com/office/officeart/2005/8/layout/vList2"/>
    <dgm:cxn modelId="{B5E2599F-56F0-45BF-A0D3-A7A1E7AF1539}" type="presOf" srcId="{38BA8FAF-388D-4C63-9406-900A09C0E04F}" destId="{DA545487-7837-4B16-A054-C8C844468FBF}" srcOrd="0" destOrd="0" presId="urn:microsoft.com/office/officeart/2005/8/layout/vList2"/>
    <dgm:cxn modelId="{387036B8-93FC-4AF5-B420-06E6FFB191A9}" srcId="{76C09F9C-4EE9-451F-9DCC-F2A4CC4FFF9B}" destId="{38BA8FAF-388D-4C63-9406-900A09C0E04F}" srcOrd="1" destOrd="0" parTransId="{413B4EBA-6FC0-439E-B914-DC62D4CE180C}" sibTransId="{8F0FA5F9-8B44-4C58-B534-4B2261B237C1}"/>
    <dgm:cxn modelId="{BEEBCD1F-6D43-48DF-982B-B65ADFBEEB77}" type="presParOf" srcId="{E7C5D228-0939-4CB5-A774-587995357468}" destId="{5D7D941E-34FB-40F1-810F-07849C426613}" srcOrd="0" destOrd="0" presId="urn:microsoft.com/office/officeart/2005/8/layout/vList2"/>
    <dgm:cxn modelId="{3B20AE34-7B24-4981-B675-B0B5F4DC2963}" type="presParOf" srcId="{E7C5D228-0939-4CB5-A774-587995357468}" destId="{5A41A86C-F42D-4D3F-948C-E28392203717}" srcOrd="1" destOrd="0" presId="urn:microsoft.com/office/officeart/2005/8/layout/vList2"/>
    <dgm:cxn modelId="{6CA1A2F2-4F3A-4200-A41F-A60968CDDC1C}" type="presParOf" srcId="{E7C5D228-0939-4CB5-A774-587995357468}" destId="{DA545487-7837-4B16-A054-C8C844468FBF}" srcOrd="2" destOrd="0" presId="urn:microsoft.com/office/officeart/2005/8/layout/vList2"/>
    <dgm:cxn modelId="{104BF794-2749-41E4-9FD6-E989487A3F5B}" type="presParOf" srcId="{E7C5D228-0939-4CB5-A774-587995357468}" destId="{0F385173-9A48-4CC4-BDA2-E8563CD890C7}" srcOrd="3" destOrd="0" presId="urn:microsoft.com/office/officeart/2005/8/layout/vList2"/>
    <dgm:cxn modelId="{CD8FBFCF-0F44-4051-87A6-1A71F32045C2}" type="presParOf" srcId="{E7C5D228-0939-4CB5-A774-587995357468}" destId="{D263303E-93E8-45ED-9C37-1E14413FF3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0941BB-6580-4FD6-9981-5960D8673B2C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DFAFC7-0FD5-4366-8D49-A2D5173C5FC5}">
      <dgm:prSet custT="1"/>
      <dgm:spPr/>
      <dgm:t>
        <a:bodyPr/>
        <a:lstStyle/>
        <a:p>
          <a:r>
            <a:rPr lang="cs-CZ" sz="4800" b="1" dirty="0">
              <a:solidFill>
                <a:schemeClr val="tx1"/>
              </a:solidFill>
            </a:rPr>
            <a:t>Požadavky na organizaci</a:t>
          </a:r>
          <a:endParaRPr lang="ru-RU" sz="4800" b="1" dirty="0">
            <a:solidFill>
              <a:schemeClr val="tx1"/>
            </a:solidFill>
          </a:endParaRPr>
        </a:p>
      </dgm:t>
    </dgm:pt>
    <dgm:pt modelId="{7DFA7019-0129-447D-A8FB-C88368CA3E2E}" type="parTrans" cxnId="{98DA6139-3102-4DF1-8BB5-77812D7FD5CE}">
      <dgm:prSet/>
      <dgm:spPr/>
      <dgm:t>
        <a:bodyPr/>
        <a:lstStyle/>
        <a:p>
          <a:endParaRPr lang="ru-RU"/>
        </a:p>
      </dgm:t>
    </dgm:pt>
    <dgm:pt modelId="{AC999443-2DC2-43F4-BFE1-D319EB715B8E}" type="sibTrans" cxnId="{98DA6139-3102-4DF1-8BB5-77812D7FD5CE}">
      <dgm:prSet/>
      <dgm:spPr/>
      <dgm:t>
        <a:bodyPr/>
        <a:lstStyle/>
        <a:p>
          <a:endParaRPr lang="ru-RU"/>
        </a:p>
      </dgm:t>
    </dgm:pt>
    <dgm:pt modelId="{8A1D9B3D-E9BB-4842-88CB-EEC6E3CDA97A}" type="pres">
      <dgm:prSet presAssocID="{EA0941BB-6580-4FD6-9981-5960D8673B2C}" presName="linearFlow" presStyleCnt="0">
        <dgm:presLayoutVars>
          <dgm:dir/>
          <dgm:resizeHandles val="exact"/>
        </dgm:presLayoutVars>
      </dgm:prSet>
      <dgm:spPr/>
    </dgm:pt>
    <dgm:pt modelId="{610E4616-DD51-4835-BBE2-14A2B0F0C073}" type="pres">
      <dgm:prSet presAssocID="{0FDFAFC7-0FD5-4366-8D49-A2D5173C5FC5}" presName="composite" presStyleCnt="0"/>
      <dgm:spPr/>
    </dgm:pt>
    <dgm:pt modelId="{C82EB5B9-B74A-422D-A598-59620AAD50AE}" type="pres">
      <dgm:prSet presAssocID="{0FDFAFC7-0FD5-4366-8D49-A2D5173C5FC5}" presName="imgShp" presStyleLbl="fgImgPlace1" presStyleIdx="0" presStyleCnt="1" custLinFactNeighborX="-84064" custLinFactNeighborY="1370"/>
      <dgm:spPr/>
    </dgm:pt>
    <dgm:pt modelId="{B0A04440-6523-4E23-A9B9-F8A239C150E3}" type="pres">
      <dgm:prSet presAssocID="{0FDFAFC7-0FD5-4366-8D49-A2D5173C5FC5}" presName="txShp" presStyleLbl="node1" presStyleIdx="0" presStyleCnt="1" custScaleX="137263" custLinFactNeighborX="6556" custLinFactNeighborY="-49">
        <dgm:presLayoutVars>
          <dgm:bulletEnabled val="1"/>
        </dgm:presLayoutVars>
      </dgm:prSet>
      <dgm:spPr/>
    </dgm:pt>
  </dgm:ptLst>
  <dgm:cxnLst>
    <dgm:cxn modelId="{98DA6139-3102-4DF1-8BB5-77812D7FD5CE}" srcId="{EA0941BB-6580-4FD6-9981-5960D8673B2C}" destId="{0FDFAFC7-0FD5-4366-8D49-A2D5173C5FC5}" srcOrd="0" destOrd="0" parTransId="{7DFA7019-0129-447D-A8FB-C88368CA3E2E}" sibTransId="{AC999443-2DC2-43F4-BFE1-D319EB715B8E}"/>
    <dgm:cxn modelId="{CC2BA04A-E49E-4A78-807A-1DCF9DF963AB}" type="presOf" srcId="{EA0941BB-6580-4FD6-9981-5960D8673B2C}" destId="{8A1D9B3D-E9BB-4842-88CB-EEC6E3CDA97A}" srcOrd="0" destOrd="0" presId="urn:microsoft.com/office/officeart/2005/8/layout/vList3"/>
    <dgm:cxn modelId="{E20B7750-AE10-4988-ACCC-D88AEB2E7784}" type="presOf" srcId="{0FDFAFC7-0FD5-4366-8D49-A2D5173C5FC5}" destId="{B0A04440-6523-4E23-A9B9-F8A239C150E3}" srcOrd="0" destOrd="0" presId="urn:microsoft.com/office/officeart/2005/8/layout/vList3"/>
    <dgm:cxn modelId="{5A5F2676-AF6F-434F-A745-33F74A5C12AC}" type="presParOf" srcId="{8A1D9B3D-E9BB-4842-88CB-EEC6E3CDA97A}" destId="{610E4616-DD51-4835-BBE2-14A2B0F0C073}" srcOrd="0" destOrd="0" presId="urn:microsoft.com/office/officeart/2005/8/layout/vList3"/>
    <dgm:cxn modelId="{AAA60125-7628-4D4F-B74E-124758CE6E28}" type="presParOf" srcId="{610E4616-DD51-4835-BBE2-14A2B0F0C073}" destId="{C82EB5B9-B74A-422D-A598-59620AAD50AE}" srcOrd="0" destOrd="0" presId="urn:microsoft.com/office/officeart/2005/8/layout/vList3"/>
    <dgm:cxn modelId="{1F61254F-5E82-4603-BFB7-BD5E8D6A7A05}" type="presParOf" srcId="{610E4616-DD51-4835-BBE2-14A2B0F0C073}" destId="{B0A04440-6523-4E23-A9B9-F8A239C150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9EBAA2-4C85-498A-AD17-3061D35675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E85EEB6-957C-4BCE-A625-B86450D86D3F}">
      <dgm:prSet/>
      <dgm:spPr/>
      <dgm:t>
        <a:bodyPr/>
        <a:lstStyle/>
        <a:p>
          <a:r>
            <a:rPr lang="cs-CZ" b="1" dirty="0"/>
            <a:t>- Registrace k DPH</a:t>
          </a:r>
          <a:endParaRPr lang="ru-RU" b="1" dirty="0"/>
        </a:p>
      </dgm:t>
    </dgm:pt>
    <dgm:pt modelId="{88886BDE-F372-4341-83F1-77B4BE959336}" type="parTrans" cxnId="{19946B28-1124-46D9-B445-7C77D7F19640}">
      <dgm:prSet/>
      <dgm:spPr/>
      <dgm:t>
        <a:bodyPr/>
        <a:lstStyle/>
        <a:p>
          <a:endParaRPr lang="ru-RU"/>
        </a:p>
      </dgm:t>
    </dgm:pt>
    <dgm:pt modelId="{2D0BD561-839A-48BE-93EA-D5E45E426611}" type="sibTrans" cxnId="{19946B28-1124-46D9-B445-7C77D7F19640}">
      <dgm:prSet/>
      <dgm:spPr/>
      <dgm:t>
        <a:bodyPr/>
        <a:lstStyle/>
        <a:p>
          <a:endParaRPr lang="ru-RU"/>
        </a:p>
      </dgm:t>
    </dgm:pt>
    <dgm:pt modelId="{FC3FD7D1-38B2-455A-AFED-3F8BEA2F9EEA}">
      <dgm:prSet/>
      <dgm:spPr/>
      <dgm:t>
        <a:bodyPr/>
        <a:lstStyle/>
        <a:p>
          <a:r>
            <a:rPr lang="cs-CZ" b="1" dirty="0"/>
            <a:t>- Minimální úroveň 14 v systému Diacom-Bio-Active</a:t>
          </a:r>
          <a:endParaRPr lang="ru-RU" b="1" dirty="0"/>
        </a:p>
      </dgm:t>
    </dgm:pt>
    <dgm:pt modelId="{5282C4F9-27CA-46BB-AD8A-56FD42733C0E}" type="parTrans" cxnId="{1C4FA2E8-38CD-454C-BDE3-3A5AAA83D8C6}">
      <dgm:prSet/>
      <dgm:spPr/>
      <dgm:t>
        <a:bodyPr/>
        <a:lstStyle/>
        <a:p>
          <a:endParaRPr lang="ru-RU"/>
        </a:p>
      </dgm:t>
    </dgm:pt>
    <dgm:pt modelId="{9A0E0320-F3DC-46F6-8052-F6FF1901ECC0}" type="sibTrans" cxnId="{1C4FA2E8-38CD-454C-BDE3-3A5AAA83D8C6}">
      <dgm:prSet/>
      <dgm:spPr/>
      <dgm:t>
        <a:bodyPr/>
        <a:lstStyle/>
        <a:p>
          <a:endParaRPr lang="ru-RU"/>
        </a:p>
      </dgm:t>
    </dgm:pt>
    <dgm:pt modelId="{FFB83043-B737-4132-9BBE-662BB66F32DC}">
      <dgm:prSet/>
      <dgm:spPr/>
      <dgm:t>
        <a:bodyPr/>
        <a:lstStyle/>
        <a:p>
          <a:r>
            <a:rPr lang="cs-CZ" b="1" dirty="0"/>
            <a:t>- Počáteční nákup na sklad min. 10 000 €</a:t>
          </a:r>
          <a:endParaRPr lang="ru-RU" b="1" dirty="0"/>
        </a:p>
      </dgm:t>
    </dgm:pt>
    <dgm:pt modelId="{C9F78455-4F34-406D-B68C-95C5A2356085}" type="parTrans" cxnId="{D2E790BC-EF11-49C4-A570-80F71543818F}">
      <dgm:prSet/>
      <dgm:spPr/>
      <dgm:t>
        <a:bodyPr/>
        <a:lstStyle/>
        <a:p>
          <a:endParaRPr lang="ru-RU"/>
        </a:p>
      </dgm:t>
    </dgm:pt>
    <dgm:pt modelId="{76647503-9047-4786-95C5-36086D1114E9}" type="sibTrans" cxnId="{D2E790BC-EF11-49C4-A570-80F71543818F}">
      <dgm:prSet/>
      <dgm:spPr/>
      <dgm:t>
        <a:bodyPr/>
        <a:lstStyle/>
        <a:p>
          <a:endParaRPr lang="ru-RU"/>
        </a:p>
      </dgm:t>
    </dgm:pt>
    <dgm:pt modelId="{93D7BCE2-E2B9-4B64-A157-A59389818EC2}" type="pres">
      <dgm:prSet presAssocID="{829EBAA2-4C85-498A-AD17-3061D356756C}" presName="linear" presStyleCnt="0">
        <dgm:presLayoutVars>
          <dgm:animLvl val="lvl"/>
          <dgm:resizeHandles val="exact"/>
        </dgm:presLayoutVars>
      </dgm:prSet>
      <dgm:spPr/>
    </dgm:pt>
    <dgm:pt modelId="{C2E2C03F-1988-4032-9B1A-CDAF0D8F2E74}" type="pres">
      <dgm:prSet presAssocID="{9E85EEB6-957C-4BCE-A625-B86450D86D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7BAF19-B0A4-45C2-8BC1-0C920CDA65A4}" type="pres">
      <dgm:prSet presAssocID="{2D0BD561-839A-48BE-93EA-D5E45E426611}" presName="spacer" presStyleCnt="0"/>
      <dgm:spPr/>
    </dgm:pt>
    <dgm:pt modelId="{8B5BBF9A-E621-4F14-893B-D890428F778C}" type="pres">
      <dgm:prSet presAssocID="{FC3FD7D1-38B2-455A-AFED-3F8BEA2F9E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735A10-DDE2-4842-8EC4-BC16C95204D8}" type="pres">
      <dgm:prSet presAssocID="{9A0E0320-F3DC-46F6-8052-F6FF1901ECC0}" presName="spacer" presStyleCnt="0"/>
      <dgm:spPr/>
    </dgm:pt>
    <dgm:pt modelId="{9F503823-3F98-4921-B141-AE8DCA76C1EB}" type="pres">
      <dgm:prSet presAssocID="{FFB83043-B737-4132-9BBE-662BB66F32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0E6B804-80F9-4D3C-A34D-9FFB29428A61}" type="presOf" srcId="{FFB83043-B737-4132-9BBE-662BB66F32DC}" destId="{9F503823-3F98-4921-B141-AE8DCA76C1EB}" srcOrd="0" destOrd="0" presId="urn:microsoft.com/office/officeart/2005/8/layout/vList2"/>
    <dgm:cxn modelId="{1D54C316-E72B-4C14-9514-D38AD4072B78}" type="presOf" srcId="{9E85EEB6-957C-4BCE-A625-B86450D86D3F}" destId="{C2E2C03F-1988-4032-9B1A-CDAF0D8F2E74}" srcOrd="0" destOrd="0" presId="urn:microsoft.com/office/officeart/2005/8/layout/vList2"/>
    <dgm:cxn modelId="{19946B28-1124-46D9-B445-7C77D7F19640}" srcId="{829EBAA2-4C85-498A-AD17-3061D356756C}" destId="{9E85EEB6-957C-4BCE-A625-B86450D86D3F}" srcOrd="0" destOrd="0" parTransId="{88886BDE-F372-4341-83F1-77B4BE959336}" sibTransId="{2D0BD561-839A-48BE-93EA-D5E45E426611}"/>
    <dgm:cxn modelId="{ED76417E-BDEC-40D6-8A40-B05EE450F926}" type="presOf" srcId="{829EBAA2-4C85-498A-AD17-3061D356756C}" destId="{93D7BCE2-E2B9-4B64-A157-A59389818EC2}" srcOrd="0" destOrd="0" presId="urn:microsoft.com/office/officeart/2005/8/layout/vList2"/>
    <dgm:cxn modelId="{D2E790BC-EF11-49C4-A570-80F71543818F}" srcId="{829EBAA2-4C85-498A-AD17-3061D356756C}" destId="{FFB83043-B737-4132-9BBE-662BB66F32DC}" srcOrd="2" destOrd="0" parTransId="{C9F78455-4F34-406D-B68C-95C5A2356085}" sibTransId="{76647503-9047-4786-95C5-36086D1114E9}"/>
    <dgm:cxn modelId="{A7086CCE-6E4B-4DCF-9C9A-BECF87BB19B4}" type="presOf" srcId="{FC3FD7D1-38B2-455A-AFED-3F8BEA2F9EEA}" destId="{8B5BBF9A-E621-4F14-893B-D890428F778C}" srcOrd="0" destOrd="0" presId="urn:microsoft.com/office/officeart/2005/8/layout/vList2"/>
    <dgm:cxn modelId="{1C4FA2E8-38CD-454C-BDE3-3A5AAA83D8C6}" srcId="{829EBAA2-4C85-498A-AD17-3061D356756C}" destId="{FC3FD7D1-38B2-455A-AFED-3F8BEA2F9EEA}" srcOrd="1" destOrd="0" parTransId="{5282C4F9-27CA-46BB-AD8A-56FD42733C0E}" sibTransId="{9A0E0320-F3DC-46F6-8052-F6FF1901ECC0}"/>
    <dgm:cxn modelId="{BFABFB6B-75A4-4688-95C4-2190DC15F976}" type="presParOf" srcId="{93D7BCE2-E2B9-4B64-A157-A59389818EC2}" destId="{C2E2C03F-1988-4032-9B1A-CDAF0D8F2E74}" srcOrd="0" destOrd="0" presId="urn:microsoft.com/office/officeart/2005/8/layout/vList2"/>
    <dgm:cxn modelId="{F7AD888C-DE06-4CE8-950E-C6E0BEB08192}" type="presParOf" srcId="{93D7BCE2-E2B9-4B64-A157-A59389818EC2}" destId="{617BAF19-B0A4-45C2-8BC1-0C920CDA65A4}" srcOrd="1" destOrd="0" presId="urn:microsoft.com/office/officeart/2005/8/layout/vList2"/>
    <dgm:cxn modelId="{C4E53C18-B878-4439-9012-228C22B230CF}" type="presParOf" srcId="{93D7BCE2-E2B9-4B64-A157-A59389818EC2}" destId="{8B5BBF9A-E621-4F14-893B-D890428F778C}" srcOrd="2" destOrd="0" presId="urn:microsoft.com/office/officeart/2005/8/layout/vList2"/>
    <dgm:cxn modelId="{F0A7A331-0737-49CB-8863-1A924407BCAA}" type="presParOf" srcId="{93D7BCE2-E2B9-4B64-A157-A59389818EC2}" destId="{A4735A10-DDE2-4842-8EC4-BC16C95204D8}" srcOrd="3" destOrd="0" presId="urn:microsoft.com/office/officeart/2005/8/layout/vList2"/>
    <dgm:cxn modelId="{F3BAF680-FF0A-40EC-8985-D5E1A1BFD634}" type="presParOf" srcId="{93D7BCE2-E2B9-4B64-A157-A59389818EC2}" destId="{9F503823-3F98-4921-B141-AE8DCA76C1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1A64B3-6471-4064-B0E0-C8CEF88524D8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063DE3D-3066-4092-AF62-F22D7C7A1426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Shrnutí a závěr</a:t>
          </a:r>
          <a:endParaRPr lang="ru-RU" b="1" dirty="0">
            <a:solidFill>
              <a:schemeClr val="tx1"/>
            </a:solidFill>
          </a:endParaRPr>
        </a:p>
      </dgm:t>
    </dgm:pt>
    <dgm:pt modelId="{37D31B8B-0C65-4935-ABFF-845AFDF762DF}" type="parTrans" cxnId="{4C40B569-9A8E-45EA-8998-BFB43841F920}">
      <dgm:prSet/>
      <dgm:spPr/>
      <dgm:t>
        <a:bodyPr/>
        <a:lstStyle/>
        <a:p>
          <a:endParaRPr lang="ru-RU"/>
        </a:p>
      </dgm:t>
    </dgm:pt>
    <dgm:pt modelId="{2C164C8B-04BC-4B17-888C-16EAD40AC9DB}" type="sibTrans" cxnId="{4C40B569-9A8E-45EA-8998-BFB43841F920}">
      <dgm:prSet/>
      <dgm:spPr/>
      <dgm:t>
        <a:bodyPr/>
        <a:lstStyle/>
        <a:p>
          <a:endParaRPr lang="ru-RU"/>
        </a:p>
      </dgm:t>
    </dgm:pt>
    <dgm:pt modelId="{3270E091-F3B7-4EF3-8CEF-B90396801A56}" type="pres">
      <dgm:prSet presAssocID="{8B1A64B3-6471-4064-B0E0-C8CEF88524D8}" presName="linearFlow" presStyleCnt="0">
        <dgm:presLayoutVars>
          <dgm:dir/>
          <dgm:resizeHandles val="exact"/>
        </dgm:presLayoutVars>
      </dgm:prSet>
      <dgm:spPr/>
    </dgm:pt>
    <dgm:pt modelId="{9BCCF14E-3E9E-40D8-AEFF-F481E1461D31}" type="pres">
      <dgm:prSet presAssocID="{F063DE3D-3066-4092-AF62-F22D7C7A1426}" presName="composite" presStyleCnt="0"/>
      <dgm:spPr/>
    </dgm:pt>
    <dgm:pt modelId="{80DC6577-82F2-40CF-86BC-4CE9B265D735}" type="pres">
      <dgm:prSet presAssocID="{F063DE3D-3066-4092-AF62-F22D7C7A1426}" presName="imgShp" presStyleLbl="fgImgPlace1" presStyleIdx="0" presStyleCnt="1"/>
      <dgm:spPr/>
    </dgm:pt>
    <dgm:pt modelId="{7303E259-960D-4446-9C64-5A69AF6BA16D}" type="pres">
      <dgm:prSet presAssocID="{F063DE3D-3066-4092-AF62-F22D7C7A1426}" presName="txShp" presStyleLbl="node1" presStyleIdx="0" presStyleCnt="1">
        <dgm:presLayoutVars>
          <dgm:bulletEnabled val="1"/>
        </dgm:presLayoutVars>
      </dgm:prSet>
      <dgm:spPr/>
    </dgm:pt>
  </dgm:ptLst>
  <dgm:cxnLst>
    <dgm:cxn modelId="{C6922937-D4A9-41E6-90DD-CCFBB1A44581}" type="presOf" srcId="{F063DE3D-3066-4092-AF62-F22D7C7A1426}" destId="{7303E259-960D-4446-9C64-5A69AF6BA16D}" srcOrd="0" destOrd="0" presId="urn:microsoft.com/office/officeart/2005/8/layout/vList3"/>
    <dgm:cxn modelId="{4C40B569-9A8E-45EA-8998-BFB43841F920}" srcId="{8B1A64B3-6471-4064-B0E0-C8CEF88524D8}" destId="{F063DE3D-3066-4092-AF62-F22D7C7A1426}" srcOrd="0" destOrd="0" parTransId="{37D31B8B-0C65-4935-ABFF-845AFDF762DF}" sibTransId="{2C164C8B-04BC-4B17-888C-16EAD40AC9DB}"/>
    <dgm:cxn modelId="{6EA03BB5-2390-406B-B18D-AA70DF8EEAE5}" type="presOf" srcId="{8B1A64B3-6471-4064-B0E0-C8CEF88524D8}" destId="{3270E091-F3B7-4EF3-8CEF-B90396801A56}" srcOrd="0" destOrd="0" presId="urn:microsoft.com/office/officeart/2005/8/layout/vList3"/>
    <dgm:cxn modelId="{EE863D27-020C-4E76-BF84-ED4660ECA8F5}" type="presParOf" srcId="{3270E091-F3B7-4EF3-8CEF-B90396801A56}" destId="{9BCCF14E-3E9E-40D8-AEFF-F481E1461D31}" srcOrd="0" destOrd="0" presId="urn:microsoft.com/office/officeart/2005/8/layout/vList3"/>
    <dgm:cxn modelId="{A65DCC75-829C-4BF7-AAB0-3FC56B47B67B}" type="presParOf" srcId="{9BCCF14E-3E9E-40D8-AEFF-F481E1461D31}" destId="{80DC6577-82F2-40CF-86BC-4CE9B265D735}" srcOrd="0" destOrd="0" presId="urn:microsoft.com/office/officeart/2005/8/layout/vList3"/>
    <dgm:cxn modelId="{1E490798-126C-4BE1-812B-578EFE91D045}" type="presParOf" srcId="{9BCCF14E-3E9E-40D8-AEFF-F481E1461D31}" destId="{7303E259-960D-4446-9C64-5A69AF6BA1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584FB-02AE-4A6B-9E52-EC470AAE20E3}">
      <dsp:nvSpPr>
        <dsp:cNvPr id="0" name=""/>
        <dsp:cNvSpPr/>
      </dsp:nvSpPr>
      <dsp:spPr>
        <a:xfrm rot="10800000">
          <a:off x="1025319" y="0"/>
          <a:ext cx="7466494" cy="175876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5566" tIns="167640" rIns="312928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solidFill>
                <a:schemeClr val="tx1"/>
              </a:solidFill>
            </a:rPr>
            <a:t>Program „Lokální sklad“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cs-CZ" sz="4400" b="1" kern="1200" dirty="0">
              <a:solidFill>
                <a:schemeClr val="tx1"/>
              </a:solidFill>
            </a:rPr>
            <a:t>Diacom-Bio-Active</a:t>
          </a:r>
          <a:endParaRPr lang="ru-RU" sz="4400" kern="1200" dirty="0">
            <a:solidFill>
              <a:schemeClr val="tx1"/>
            </a:solidFill>
          </a:endParaRPr>
        </a:p>
      </dsp:txBody>
      <dsp:txXfrm rot="10800000">
        <a:off x="1465010" y="0"/>
        <a:ext cx="7026803" cy="1758763"/>
      </dsp:txXfrm>
    </dsp:sp>
    <dsp:sp modelId="{4215FD54-6A11-4B3A-8113-CF9688F116FF}">
      <dsp:nvSpPr>
        <dsp:cNvPr id="0" name=""/>
        <dsp:cNvSpPr/>
      </dsp:nvSpPr>
      <dsp:spPr>
        <a:xfrm>
          <a:off x="0" y="1719"/>
          <a:ext cx="1758763" cy="1758763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168EE-E628-497D-A546-68512C21B03D}">
      <dsp:nvSpPr>
        <dsp:cNvPr id="0" name=""/>
        <dsp:cNvSpPr/>
      </dsp:nvSpPr>
      <dsp:spPr>
        <a:xfrm>
          <a:off x="0" y="11181"/>
          <a:ext cx="6168213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- Podmínky zajišťují kvalitu a spokojenost</a:t>
          </a:r>
          <a:endParaRPr lang="ru-RU" sz="3600" b="1" kern="1200" dirty="0"/>
        </a:p>
      </dsp:txBody>
      <dsp:txXfrm>
        <a:off x="69908" y="81089"/>
        <a:ext cx="6028397" cy="1292264"/>
      </dsp:txXfrm>
    </dsp:sp>
    <dsp:sp modelId="{262E357D-724D-4010-BB2B-3A0969AA3069}">
      <dsp:nvSpPr>
        <dsp:cNvPr id="0" name=""/>
        <dsp:cNvSpPr/>
      </dsp:nvSpPr>
      <dsp:spPr>
        <a:xfrm>
          <a:off x="0" y="1546941"/>
          <a:ext cx="6168213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- Efektivní rozvoj podnikání</a:t>
          </a:r>
          <a:endParaRPr lang="ru-RU" sz="3600" b="1" kern="1200" dirty="0"/>
        </a:p>
      </dsp:txBody>
      <dsp:txXfrm>
        <a:off x="69908" y="1616849"/>
        <a:ext cx="6028397" cy="1292264"/>
      </dsp:txXfrm>
    </dsp:sp>
    <dsp:sp modelId="{41BDB804-6397-49AA-8DE1-93F1D95D51A7}">
      <dsp:nvSpPr>
        <dsp:cNvPr id="0" name=""/>
        <dsp:cNvSpPr/>
      </dsp:nvSpPr>
      <dsp:spPr>
        <a:xfrm>
          <a:off x="0" y="3082701"/>
          <a:ext cx="6168213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- Všechny podmínky budou uvedeny ve smlouvě</a:t>
          </a:r>
          <a:endParaRPr lang="ru-RU" sz="3600" b="1" kern="1200" dirty="0"/>
        </a:p>
      </dsp:txBody>
      <dsp:txXfrm>
        <a:off x="69908" y="3152609"/>
        <a:ext cx="6028397" cy="12922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3766C-CDF6-4743-8494-6A75BD3DE243}">
      <dsp:nvSpPr>
        <dsp:cNvPr id="0" name=""/>
        <dsp:cNvSpPr/>
      </dsp:nvSpPr>
      <dsp:spPr>
        <a:xfrm>
          <a:off x="0" y="278641"/>
          <a:ext cx="7288569" cy="380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u="none" kern="1200" dirty="0">
              <a:solidFill>
                <a:schemeClr val="bg1"/>
              </a:solidFill>
            </a:rPr>
            <a:t>Máte-li zájem o více informací, neváhejte nás kontaktovat:</a:t>
          </a:r>
          <a:br>
            <a:rPr lang="en-US" sz="4400" b="1" u="none" kern="1200" dirty="0">
              <a:solidFill>
                <a:schemeClr val="bg1"/>
              </a:solidFill>
            </a:rPr>
          </a:br>
          <a:r>
            <a:rPr lang="cs-CZ" sz="4400" b="1" u="none" kern="1200" dirty="0">
              <a:solidFill>
                <a:schemeClr val="bg1"/>
              </a:solidFill>
            </a:rPr>
            <a:t>Web: </a:t>
          </a:r>
          <a:r>
            <a:rPr lang="cs-CZ" sz="4400" b="1" u="none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www.healthycom.cz</a:t>
          </a:r>
          <a:br>
            <a:rPr lang="en-US" sz="4400" b="1" u="none" kern="1200" dirty="0">
              <a:solidFill>
                <a:schemeClr val="bg1"/>
              </a:solidFill>
            </a:rPr>
          </a:br>
          <a:r>
            <a:rPr lang="cs-CZ" sz="4400" b="1" u="none" kern="1200" dirty="0">
              <a:solidFill>
                <a:schemeClr val="bg1"/>
              </a:solidFill>
            </a:rPr>
            <a:t>E-mail: info@healthycom.cz </a:t>
          </a:r>
          <a:endParaRPr lang="ru-RU" sz="4400" b="1" u="none" kern="1200" dirty="0">
            <a:solidFill>
              <a:schemeClr val="bg1"/>
            </a:solidFill>
          </a:endParaRPr>
        </a:p>
      </dsp:txBody>
      <dsp:txXfrm>
        <a:off x="185965" y="464606"/>
        <a:ext cx="6916639" cy="3437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6B561-EDE5-449F-B16A-CC2DE3EEA9A0}">
      <dsp:nvSpPr>
        <dsp:cNvPr id="0" name=""/>
        <dsp:cNvSpPr/>
      </dsp:nvSpPr>
      <dsp:spPr>
        <a:xfrm>
          <a:off x="0" y="80874"/>
          <a:ext cx="6911265" cy="1292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chemeClr val="tx1"/>
              </a:solidFill>
            </a:rPr>
            <a:t>Obchodní podmínky pro otevření lokálního skladu produktů společnosti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63112" y="143986"/>
        <a:ext cx="6785041" cy="1166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EA0E4-2433-4664-A6F4-119DC3FCA79F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98120" rIns="369824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b="1" kern="1200" dirty="0">
              <a:solidFill>
                <a:schemeClr val="tx1"/>
              </a:solidFill>
            </a:rPr>
            <a:t>Cíl programu</a:t>
          </a:r>
          <a:endParaRPr lang="ru-RU" sz="5200" b="1" kern="1200" dirty="0">
            <a:solidFill>
              <a:schemeClr val="tx1"/>
            </a:solidFill>
          </a:endParaRPr>
        </a:p>
      </dsp:txBody>
      <dsp:txXfrm rot="10800000">
        <a:off x="1949957" y="0"/>
        <a:ext cx="5186934" cy="1143000"/>
      </dsp:txXfrm>
    </dsp:sp>
    <dsp:sp modelId="{0CF8D785-6FB2-475C-8D46-733F1B57B6F6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F52FD-B3F6-4CB7-8F94-237D765AA0F4}">
      <dsp:nvSpPr>
        <dsp:cNvPr id="0" name=""/>
        <dsp:cNvSpPr/>
      </dsp:nvSpPr>
      <dsp:spPr>
        <a:xfrm>
          <a:off x="0" y="6146"/>
          <a:ext cx="5287845" cy="1231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/>
            <a:t>- Rozvoj partnerských vztahů</a:t>
          </a:r>
          <a:endParaRPr lang="ru-RU" sz="3100" b="1" kern="1200" dirty="0"/>
        </a:p>
      </dsp:txBody>
      <dsp:txXfrm>
        <a:off x="60116" y="66262"/>
        <a:ext cx="5167613" cy="1111247"/>
      </dsp:txXfrm>
    </dsp:sp>
    <dsp:sp modelId="{0535EA53-06E1-445E-9ED9-49CAE52C0E00}">
      <dsp:nvSpPr>
        <dsp:cNvPr id="0" name=""/>
        <dsp:cNvSpPr/>
      </dsp:nvSpPr>
      <dsp:spPr>
        <a:xfrm>
          <a:off x="0" y="1326906"/>
          <a:ext cx="5287845" cy="1231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/>
            <a:t>- Podpora lokální dostupnosti produktů</a:t>
          </a:r>
          <a:endParaRPr lang="ru-RU" sz="3100" b="1" kern="1200" dirty="0"/>
        </a:p>
      </dsp:txBody>
      <dsp:txXfrm>
        <a:off x="60116" y="1387022"/>
        <a:ext cx="5167613" cy="1111247"/>
      </dsp:txXfrm>
    </dsp:sp>
    <dsp:sp modelId="{68BB55B6-7901-4B3E-89FD-2AE1D85210BD}">
      <dsp:nvSpPr>
        <dsp:cNvPr id="0" name=""/>
        <dsp:cNvSpPr/>
      </dsp:nvSpPr>
      <dsp:spPr>
        <a:xfrm>
          <a:off x="0" y="2647665"/>
          <a:ext cx="5287845" cy="1231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/>
            <a:t>- Zvýšení prodeje doplňků</a:t>
          </a:r>
          <a:r>
            <a:rPr lang="en-US" sz="3100" b="1" kern="1200" dirty="0"/>
            <a:t> </a:t>
          </a:r>
          <a:r>
            <a:rPr lang="en-US" sz="3100" b="1" kern="1200" dirty="0" err="1"/>
            <a:t>stravy</a:t>
          </a:r>
          <a:endParaRPr lang="ru-RU" sz="3100" b="1" kern="1200" dirty="0"/>
        </a:p>
      </dsp:txBody>
      <dsp:txXfrm>
        <a:off x="60116" y="2707781"/>
        <a:ext cx="5167613" cy="11112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04440-6523-4E23-A9B9-F8A239C150E3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b="1" kern="1200" dirty="0">
              <a:solidFill>
                <a:schemeClr val="tx1"/>
              </a:solidFill>
            </a:rPr>
            <a:t>Podmínky účasti</a:t>
          </a:r>
          <a:endParaRPr lang="ru-RU" sz="5000" b="1" kern="1200" dirty="0">
            <a:solidFill>
              <a:schemeClr val="tx1"/>
            </a:solidFill>
          </a:endParaRPr>
        </a:p>
      </dsp:txBody>
      <dsp:txXfrm rot="10800000">
        <a:off x="1949957" y="0"/>
        <a:ext cx="5186934" cy="1143000"/>
      </dsp:txXfrm>
    </dsp:sp>
    <dsp:sp modelId="{C82EB5B9-B74A-422D-A598-59620AAD50AE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D941E-34FB-40F1-810F-07849C426613}">
      <dsp:nvSpPr>
        <dsp:cNvPr id="0" name=""/>
        <dsp:cNvSpPr/>
      </dsp:nvSpPr>
      <dsp:spPr>
        <a:xfrm>
          <a:off x="0" y="75162"/>
          <a:ext cx="5666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- Vyplnění formuláře na webu (Poptávka na sklad)</a:t>
          </a:r>
          <a:endParaRPr lang="ru-RU" sz="3400" b="1" kern="1200" dirty="0"/>
        </a:p>
      </dsp:txBody>
      <dsp:txXfrm>
        <a:off x="66025" y="141187"/>
        <a:ext cx="5534123" cy="1220470"/>
      </dsp:txXfrm>
    </dsp:sp>
    <dsp:sp modelId="{DA545487-7837-4B16-A054-C8C844468FBF}">
      <dsp:nvSpPr>
        <dsp:cNvPr id="0" name=""/>
        <dsp:cNvSpPr/>
      </dsp:nvSpPr>
      <dsp:spPr>
        <a:xfrm>
          <a:off x="0" y="1525602"/>
          <a:ext cx="5666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- Struktura minimálně 30 klientů</a:t>
          </a:r>
          <a:endParaRPr lang="ru-RU" sz="3400" b="1" kern="1200" dirty="0"/>
        </a:p>
      </dsp:txBody>
      <dsp:txXfrm>
        <a:off x="66025" y="1591627"/>
        <a:ext cx="5534123" cy="1220470"/>
      </dsp:txXfrm>
    </dsp:sp>
    <dsp:sp modelId="{D263303E-93E8-45ED-9C37-1E14413FF3C1}">
      <dsp:nvSpPr>
        <dsp:cNvPr id="0" name=""/>
        <dsp:cNvSpPr/>
      </dsp:nvSpPr>
      <dsp:spPr>
        <a:xfrm>
          <a:off x="0" y="2976042"/>
          <a:ext cx="5666173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- Osobní nákupy min. 5000 € v systému Diacom-Bio-Active</a:t>
          </a:r>
          <a:endParaRPr lang="ru-RU" sz="3400" b="1" kern="1200" dirty="0"/>
        </a:p>
      </dsp:txBody>
      <dsp:txXfrm>
        <a:off x="66025" y="3042067"/>
        <a:ext cx="5534123" cy="12204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04440-6523-4E23-A9B9-F8A239C150E3}">
      <dsp:nvSpPr>
        <dsp:cNvPr id="0" name=""/>
        <dsp:cNvSpPr/>
      </dsp:nvSpPr>
      <dsp:spPr>
        <a:xfrm rot="10800000">
          <a:off x="763470" y="0"/>
          <a:ext cx="7992105" cy="114188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3539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 dirty="0">
              <a:solidFill>
                <a:schemeClr val="tx1"/>
              </a:solidFill>
            </a:rPr>
            <a:t>Požadavky na organizaci</a:t>
          </a:r>
          <a:endParaRPr lang="ru-RU" sz="4800" b="1" kern="1200" dirty="0">
            <a:solidFill>
              <a:schemeClr val="tx1"/>
            </a:solidFill>
          </a:endParaRPr>
        </a:p>
      </dsp:txBody>
      <dsp:txXfrm rot="10800000">
        <a:off x="1048941" y="0"/>
        <a:ext cx="7706634" cy="1141883"/>
      </dsp:txXfrm>
    </dsp:sp>
    <dsp:sp modelId="{C82EB5B9-B74A-422D-A598-59620AAD50AE}">
      <dsp:nvSpPr>
        <dsp:cNvPr id="0" name=""/>
        <dsp:cNvSpPr/>
      </dsp:nvSpPr>
      <dsp:spPr>
        <a:xfrm>
          <a:off x="0" y="1116"/>
          <a:ext cx="1141883" cy="114188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2C03F-1988-4032-9B1A-CDAF0D8F2E74}">
      <dsp:nvSpPr>
        <dsp:cNvPr id="0" name=""/>
        <dsp:cNvSpPr/>
      </dsp:nvSpPr>
      <dsp:spPr>
        <a:xfrm>
          <a:off x="0" y="76610"/>
          <a:ext cx="5513033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/>
            <a:t>- Registrace k DPH</a:t>
          </a:r>
          <a:endParaRPr lang="ru-RU" sz="3500" b="1" kern="1200" dirty="0"/>
        </a:p>
      </dsp:txBody>
      <dsp:txXfrm>
        <a:off x="67873" y="144483"/>
        <a:ext cx="5377287" cy="1254634"/>
      </dsp:txXfrm>
    </dsp:sp>
    <dsp:sp modelId="{8B5BBF9A-E621-4F14-893B-D890428F778C}">
      <dsp:nvSpPr>
        <dsp:cNvPr id="0" name=""/>
        <dsp:cNvSpPr/>
      </dsp:nvSpPr>
      <dsp:spPr>
        <a:xfrm>
          <a:off x="0" y="1567791"/>
          <a:ext cx="5513033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/>
            <a:t>- Minimální úroveň 14 v systému Diacom-Bio-Active</a:t>
          </a:r>
          <a:endParaRPr lang="ru-RU" sz="3500" b="1" kern="1200" dirty="0"/>
        </a:p>
      </dsp:txBody>
      <dsp:txXfrm>
        <a:off x="67873" y="1635664"/>
        <a:ext cx="5377287" cy="1254634"/>
      </dsp:txXfrm>
    </dsp:sp>
    <dsp:sp modelId="{9F503823-3F98-4921-B141-AE8DCA76C1EB}">
      <dsp:nvSpPr>
        <dsp:cNvPr id="0" name=""/>
        <dsp:cNvSpPr/>
      </dsp:nvSpPr>
      <dsp:spPr>
        <a:xfrm>
          <a:off x="0" y="3058971"/>
          <a:ext cx="5513033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/>
            <a:t>- Počáteční nákup na sklad min. 10 000 €</a:t>
          </a:r>
          <a:endParaRPr lang="ru-RU" sz="3500" b="1" kern="1200" dirty="0"/>
        </a:p>
      </dsp:txBody>
      <dsp:txXfrm>
        <a:off x="67873" y="3126844"/>
        <a:ext cx="5377287" cy="12546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3E259-960D-4446-9C64-5A69AF6BA16D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98120" rIns="369824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b="1" kern="1200" dirty="0">
              <a:solidFill>
                <a:schemeClr val="tx1"/>
              </a:solidFill>
            </a:rPr>
            <a:t>Shrnutí a závěr</a:t>
          </a:r>
          <a:endParaRPr lang="ru-RU" sz="5200" b="1" kern="1200" dirty="0">
            <a:solidFill>
              <a:schemeClr val="tx1"/>
            </a:solidFill>
          </a:endParaRPr>
        </a:p>
      </dsp:txBody>
      <dsp:txXfrm rot="10800000">
        <a:off x="1949957" y="0"/>
        <a:ext cx="5186934" cy="1143000"/>
      </dsp:txXfrm>
    </dsp:sp>
    <dsp:sp modelId="{80DC6577-82F2-40CF-86BC-4CE9B265D735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openxmlformats.org/officeDocument/2006/relationships/image" Target="../media/image6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Titulní strana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/>
              <a:t>Obchodní podmínky pro otevření lokálního skladu produktů společnosti</a:t>
            </a:r>
          </a:p>
          <a:p>
            <a:r>
              <a:rPr sz="2400"/>
              <a:t>Program „Lokální sklad“</a:t>
            </a:r>
          </a:p>
          <a:p>
            <a:r>
              <a:rPr sz="2400"/>
              <a:t>Diacom-Bio-Active</a:t>
            </a:r>
          </a:p>
        </p:txBody>
      </p:sp>
      <p:pic>
        <p:nvPicPr>
          <p:cNvPr id="4" name="Picture 3" descr="simple-blue-white-background-with-text-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CFBEBFB-353F-D350-FDD5-BB7817940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668486"/>
              </p:ext>
            </p:extLst>
          </p:nvPr>
        </p:nvGraphicFramePr>
        <p:xfrm>
          <a:off x="219723" y="554688"/>
          <a:ext cx="8924277" cy="176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28A8DC05-2993-4E94-3339-DEBAF7E09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189174"/>
              </p:ext>
            </p:extLst>
          </p:nvPr>
        </p:nvGraphicFramePr>
        <p:xfrm>
          <a:off x="457200" y="4634144"/>
          <a:ext cx="6911265" cy="194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5" descr="Logo BioActiv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9507" y="2357145"/>
            <a:ext cx="3721062" cy="184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HealthyCom_no_bg.png">
            <a:extLst>
              <a:ext uri="{FF2B5EF4-FFF2-40B4-BE49-F238E27FC236}">
                <a16:creationId xmlns:a16="http://schemas.microsoft.com/office/drawing/2014/main" id="{01768FF3-78C9-DAD7-F15C-C4AD4A1028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1206" y="5672831"/>
            <a:ext cx="1484194" cy="10070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Cíl programu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/>
              <a:t>- Rozvoj partnerských vztahů</a:t>
            </a:r>
          </a:p>
          <a:p>
            <a:r>
              <a:rPr sz="2400"/>
              <a:t>- Podpora lokální dostupnosti produktů</a:t>
            </a:r>
          </a:p>
          <a:p>
            <a:r>
              <a:rPr sz="2400"/>
              <a:t>- Zvýšení prodeje biologicky aktivních doplňků</a:t>
            </a:r>
          </a:p>
        </p:txBody>
      </p:sp>
      <p:pic>
        <p:nvPicPr>
          <p:cNvPr id="4" name="Picture 3" descr="simple-blue-white-background-with-text-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ChatGPT Image 11 апр. 2025 г., 20_21_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884" y="2393271"/>
            <a:ext cx="3107186" cy="2071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ealthyCom_no_b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206" y="5672831"/>
            <a:ext cx="1484194" cy="1007032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3EC3655-46FF-B6D1-E0C6-D52F1BBC0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706208"/>
              </p:ext>
            </p:extLst>
          </p:nvPr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CBA3FB5-55D4-A9D0-DF39-6440A1BAE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298631"/>
              </p:ext>
            </p:extLst>
          </p:nvPr>
        </p:nvGraphicFramePr>
        <p:xfrm>
          <a:off x="355108" y="2393271"/>
          <a:ext cx="5287846" cy="388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Podmínky účasti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/>
              <a:t>- Vyplnění formuláře na webu (Poptávka na sklad)</a:t>
            </a:r>
          </a:p>
          <a:p>
            <a:r>
              <a:rPr sz="2400"/>
              <a:t>- Struktura minimálně 30 klientů</a:t>
            </a:r>
          </a:p>
          <a:p>
            <a:r>
              <a:rPr sz="2400"/>
              <a:t>- Osobní nákupy min. 5000 € v systému Diacom-Bio-Active</a:t>
            </a:r>
          </a:p>
        </p:txBody>
      </p:sp>
      <p:pic>
        <p:nvPicPr>
          <p:cNvPr id="4" name="Picture 3" descr="simple-blue-white-background-with-text-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HealthyCom_no_bg.png">
            <a:extLst>
              <a:ext uri="{FF2B5EF4-FFF2-40B4-BE49-F238E27FC236}">
                <a16:creationId xmlns:a16="http://schemas.microsoft.com/office/drawing/2014/main" id="{9584A6EA-7004-4C35-B732-0D0193451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206" y="5672831"/>
            <a:ext cx="1484194" cy="1007032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AF001AF0-6961-1634-7A9D-6FB37BE84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303301"/>
              </p:ext>
            </p:extLst>
          </p:nvPr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6A20ACA1-CC99-0200-F35B-4370789A8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664664"/>
              </p:ext>
            </p:extLst>
          </p:nvPr>
        </p:nvGraphicFramePr>
        <p:xfrm>
          <a:off x="228599" y="1752600"/>
          <a:ext cx="5666173" cy="440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1D0D6C-81B3-1DAE-7A87-DC45BA67F0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2426" y="2243090"/>
            <a:ext cx="2922973" cy="194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FE70F-BFB0-D813-49A5-407AF7A47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4098-7517-2D7B-7844-16114251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Podmínky účasti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DE4D-07CF-4445-0013-2E6D3E8FD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/>
              <a:t>- Vyplnění formuláře na webu (Poptávka na sklad)</a:t>
            </a:r>
          </a:p>
          <a:p>
            <a:r>
              <a:rPr sz="2400"/>
              <a:t>- Struktura minimálně 30 klientů</a:t>
            </a:r>
          </a:p>
          <a:p>
            <a:r>
              <a:rPr sz="2400"/>
              <a:t>- Osobní nákupy min. 5000 € v systému Diacom-Bio-Active</a:t>
            </a:r>
          </a:p>
        </p:txBody>
      </p:sp>
      <p:pic>
        <p:nvPicPr>
          <p:cNvPr id="4" name="Picture 3" descr="simple-blue-white-background-with-text-space.jpg">
            <a:extLst>
              <a:ext uri="{FF2B5EF4-FFF2-40B4-BE49-F238E27FC236}">
                <a16:creationId xmlns:a16="http://schemas.microsoft.com/office/drawing/2014/main" id="{7A33291A-CFE3-8A76-9A30-49E9E742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HealthyCom_no_bg.png">
            <a:extLst>
              <a:ext uri="{FF2B5EF4-FFF2-40B4-BE49-F238E27FC236}">
                <a16:creationId xmlns:a16="http://schemas.microsoft.com/office/drawing/2014/main" id="{45B9DE6B-2547-285E-63DF-5741FB4C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206" y="5672831"/>
            <a:ext cx="1484194" cy="1007032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1A89234-1DA3-2073-0B0C-E592B6495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238009"/>
              </p:ext>
            </p:extLst>
          </p:nvPr>
        </p:nvGraphicFramePr>
        <p:xfrm>
          <a:off x="228599" y="427038"/>
          <a:ext cx="8755603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6B62FB1-69BD-68C9-6807-6FD41F733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223407"/>
              </p:ext>
            </p:extLst>
          </p:nvPr>
        </p:nvGraphicFramePr>
        <p:xfrm>
          <a:off x="328474" y="1752600"/>
          <a:ext cx="551303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7B773E-DCE8-E144-F6FD-9FD4AB4D3E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2426" y="2243090"/>
            <a:ext cx="2922973" cy="194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530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Správa skladu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/>
              <a:t>- Dostupnost zboží pro klienty</a:t>
            </a:r>
          </a:p>
          <a:p>
            <a:r>
              <a:rPr sz="2400"/>
              <a:t>- Organizace prostoru dle podmínek:</a:t>
            </a:r>
          </a:p>
          <a:p>
            <a:r>
              <a:rPr sz="2400"/>
              <a:t>  - Teplota 15–25 °C</a:t>
            </a:r>
          </a:p>
          <a:p>
            <a:r>
              <a:rPr sz="2400"/>
              <a:t>  - Vlhkost ≤ 60 %</a:t>
            </a:r>
          </a:p>
          <a:p>
            <a:r>
              <a:rPr sz="2400"/>
              <a:t>  - Sledovací systém, hygiena</a:t>
            </a:r>
          </a:p>
        </p:txBody>
      </p:sp>
      <p:pic>
        <p:nvPicPr>
          <p:cNvPr id="4" name="Picture 3" descr="simple-blue-white-background-with-text-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ealthyCom_no_bg.png">
            <a:extLst>
              <a:ext uri="{FF2B5EF4-FFF2-40B4-BE49-F238E27FC236}">
                <a16:creationId xmlns:a16="http://schemas.microsoft.com/office/drawing/2014/main" id="{14396F49-7819-ED1F-9D7E-C4FAD8C71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206" y="5672831"/>
            <a:ext cx="1484194" cy="1007032"/>
          </a:xfrm>
          <a:prstGeom prst="rect">
            <a:avLst/>
          </a:prstGeom>
        </p:spPr>
      </p:pic>
      <p:pic>
        <p:nvPicPr>
          <p:cNvPr id="6" name="Picture 4" descr="ChatGPT Image 11 апр. 2025 г., 20_22_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152550"/>
            <a:ext cx="2286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E827E48-EE50-CB59-F666-EE222CFCC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513747"/>
              </p:ext>
            </p:extLst>
          </p:nvPr>
        </p:nvGraphicFramePr>
        <p:xfrm>
          <a:off x="457200" y="181025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01676CB5-6D7F-E47D-A177-54369E3AC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798847"/>
              </p:ext>
            </p:extLst>
          </p:nvPr>
        </p:nvGraphicFramePr>
        <p:xfrm>
          <a:off x="116294" y="1752600"/>
          <a:ext cx="616821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Shrnutí a závěr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/>
              <a:t>- Podmínky zajišťují kvalitu a spokojenost</a:t>
            </a:r>
          </a:p>
          <a:p>
            <a:r>
              <a:rPr sz="2400"/>
              <a:t>- Efektivní rozvoj podnikání</a:t>
            </a:r>
          </a:p>
          <a:p>
            <a:r>
              <a:rPr sz="2400"/>
              <a:t>- Všechny podmínky budou uvedeny ve smlouvě</a:t>
            </a:r>
          </a:p>
        </p:txBody>
      </p:sp>
      <p:pic>
        <p:nvPicPr>
          <p:cNvPr id="4" name="Picture 3" descr="simple-blue-white-background-with-text-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ChatGPT Image 11 апр. 2025 г., 22_38_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702" y="-453827"/>
            <a:ext cx="2969581" cy="296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AD12E54-97C4-EB2C-79BC-67B345EB4F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132075"/>
              </p:ext>
            </p:extLst>
          </p:nvPr>
        </p:nvGraphicFramePr>
        <p:xfrm>
          <a:off x="843376" y="1584664"/>
          <a:ext cx="7288569" cy="421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4" descr="HealthyCom_no_bg.png">
            <a:extLst>
              <a:ext uri="{FF2B5EF4-FFF2-40B4-BE49-F238E27FC236}">
                <a16:creationId xmlns:a16="http://schemas.microsoft.com/office/drawing/2014/main" id="{3422F5C6-C829-2DD3-998F-CD168874C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1206" y="5672831"/>
            <a:ext cx="1484194" cy="1007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265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Titulní strana</vt:lpstr>
      <vt:lpstr>Cíl programu</vt:lpstr>
      <vt:lpstr>Podmínky účasti</vt:lpstr>
      <vt:lpstr>Podmínky účasti</vt:lpstr>
      <vt:lpstr>Správa skladu</vt:lpstr>
      <vt:lpstr>Shrnutí a závěr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Khachatur Mkrtchyan</cp:lastModifiedBy>
  <cp:revision>5</cp:revision>
  <dcterms:created xsi:type="dcterms:W3CDTF">2013-01-27T09:14:16Z</dcterms:created>
  <dcterms:modified xsi:type="dcterms:W3CDTF">2025-04-11T22:48:10Z</dcterms:modified>
  <cp:category/>
</cp:coreProperties>
</file>