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67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637892-0D3D-4B2E-8C47-0BE668B90384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F38FCAA-4901-4EAA-9087-F73A7D364CF9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DM-CURCUBITA</a:t>
          </a:r>
          <a:endParaRPr lang="ru-RU" dirty="0">
            <a:solidFill>
              <a:schemeClr val="tx1"/>
            </a:solidFill>
          </a:endParaRPr>
        </a:p>
      </dgm:t>
    </dgm:pt>
    <dgm:pt modelId="{9111834F-2E94-44BF-B330-3D31FD8733BA}" type="parTrans" cxnId="{0F507718-57FB-4B11-95AE-B7094F914462}">
      <dgm:prSet/>
      <dgm:spPr/>
      <dgm:t>
        <a:bodyPr/>
        <a:lstStyle/>
        <a:p>
          <a:endParaRPr lang="ru-RU"/>
        </a:p>
      </dgm:t>
    </dgm:pt>
    <dgm:pt modelId="{F95BF0DB-AC58-4E8C-89C2-B27EF9E10529}" type="sibTrans" cxnId="{0F507718-57FB-4B11-95AE-B7094F914462}">
      <dgm:prSet/>
      <dgm:spPr/>
      <dgm:t>
        <a:bodyPr/>
        <a:lstStyle/>
        <a:p>
          <a:endParaRPr lang="ru-RU"/>
        </a:p>
      </dgm:t>
    </dgm:pt>
    <dgm:pt modelId="{3063FBAD-6216-4E2C-82A7-32A23465C5EA}" type="pres">
      <dgm:prSet presAssocID="{EA637892-0D3D-4B2E-8C47-0BE668B90384}" presName="linearFlow" presStyleCnt="0">
        <dgm:presLayoutVars>
          <dgm:dir/>
          <dgm:resizeHandles val="exact"/>
        </dgm:presLayoutVars>
      </dgm:prSet>
      <dgm:spPr/>
    </dgm:pt>
    <dgm:pt modelId="{7F1A8F2D-CF44-4A9C-A0BB-331DF82B0891}" type="pres">
      <dgm:prSet presAssocID="{DF38FCAA-4901-4EAA-9087-F73A7D364CF9}" presName="composite" presStyleCnt="0"/>
      <dgm:spPr/>
    </dgm:pt>
    <dgm:pt modelId="{3B8317B5-FC81-463C-8F2E-308BA7B1E97C}" type="pres">
      <dgm:prSet presAssocID="{DF38FCAA-4901-4EAA-9087-F73A7D364CF9}" presName="imgShp" presStyleLbl="fgImgPlace1" presStyleIdx="0" presStyleCnt="1"/>
      <dgm:spPr/>
    </dgm:pt>
    <dgm:pt modelId="{971FA968-9715-479C-AA64-E93019B24EAB}" type="pres">
      <dgm:prSet presAssocID="{DF38FCAA-4901-4EAA-9087-F73A7D364CF9}" presName="txShp" presStyleLbl="node1" presStyleIdx="0" presStyleCnt="1">
        <dgm:presLayoutVars>
          <dgm:bulletEnabled val="1"/>
        </dgm:presLayoutVars>
      </dgm:prSet>
      <dgm:spPr/>
    </dgm:pt>
  </dgm:ptLst>
  <dgm:cxnLst>
    <dgm:cxn modelId="{0F507718-57FB-4B11-95AE-B7094F914462}" srcId="{EA637892-0D3D-4B2E-8C47-0BE668B90384}" destId="{DF38FCAA-4901-4EAA-9087-F73A7D364CF9}" srcOrd="0" destOrd="0" parTransId="{9111834F-2E94-44BF-B330-3D31FD8733BA}" sibTransId="{F95BF0DB-AC58-4E8C-89C2-B27EF9E10529}"/>
    <dgm:cxn modelId="{264751A0-BE29-4D50-87E3-892E487D7BE2}" type="presOf" srcId="{DF38FCAA-4901-4EAA-9087-F73A7D364CF9}" destId="{971FA968-9715-479C-AA64-E93019B24EAB}" srcOrd="0" destOrd="0" presId="urn:microsoft.com/office/officeart/2005/8/layout/vList3"/>
    <dgm:cxn modelId="{2C6C12DD-5564-46AF-BBB3-2F5513E53B6C}" type="presOf" srcId="{EA637892-0D3D-4B2E-8C47-0BE668B90384}" destId="{3063FBAD-6216-4E2C-82A7-32A23465C5EA}" srcOrd="0" destOrd="0" presId="urn:microsoft.com/office/officeart/2005/8/layout/vList3"/>
    <dgm:cxn modelId="{2B68FADD-2022-4968-B379-2BE0906FC5FF}" type="presParOf" srcId="{3063FBAD-6216-4E2C-82A7-32A23465C5EA}" destId="{7F1A8F2D-CF44-4A9C-A0BB-331DF82B0891}" srcOrd="0" destOrd="0" presId="urn:microsoft.com/office/officeart/2005/8/layout/vList3"/>
    <dgm:cxn modelId="{5127DF2C-7A91-46AE-B6BC-DC1D1233AF95}" type="presParOf" srcId="{7F1A8F2D-CF44-4A9C-A0BB-331DF82B0891}" destId="{3B8317B5-FC81-463C-8F2E-308BA7B1E97C}" srcOrd="0" destOrd="0" presId="urn:microsoft.com/office/officeart/2005/8/layout/vList3"/>
    <dgm:cxn modelId="{1757FACE-7B09-4EE6-B1B4-FB247D594E4D}" type="presParOf" srcId="{7F1A8F2D-CF44-4A9C-A0BB-331DF82B0891}" destId="{971FA968-9715-479C-AA64-E93019B24EA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D43C8DD-D882-43AA-93F9-FDEEFF97914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A068BE7-AB2B-41FF-B157-2FB8EC68469B}">
      <dgm:prSet/>
      <dgm:spPr/>
      <dgm:t>
        <a:bodyPr/>
        <a:lstStyle/>
        <a:p>
          <a:r>
            <a:rPr lang="ru-RU" b="1"/>
            <a:t>Užívejte pravidelně během jídla s vodou. Snadné polykání díky želatinové kapsli.</a:t>
          </a:r>
          <a:endParaRPr lang="ru-RU"/>
        </a:p>
      </dgm:t>
    </dgm:pt>
    <dgm:pt modelId="{10FBC879-9F60-47D5-B67B-23C7650D1975}" type="parTrans" cxnId="{C84C0935-A839-4E8E-B805-CC00DB57068F}">
      <dgm:prSet/>
      <dgm:spPr/>
      <dgm:t>
        <a:bodyPr/>
        <a:lstStyle/>
        <a:p>
          <a:endParaRPr lang="ru-RU"/>
        </a:p>
      </dgm:t>
    </dgm:pt>
    <dgm:pt modelId="{BB62BABA-5956-4966-9908-796E675C7239}" type="sibTrans" cxnId="{C84C0935-A839-4E8E-B805-CC00DB57068F}">
      <dgm:prSet/>
      <dgm:spPr/>
      <dgm:t>
        <a:bodyPr/>
        <a:lstStyle/>
        <a:p>
          <a:endParaRPr lang="ru-RU"/>
        </a:p>
      </dgm:t>
    </dgm:pt>
    <dgm:pt modelId="{D3250E71-0E03-4F82-AC39-58AB6221778A}" type="pres">
      <dgm:prSet presAssocID="{8D43C8DD-D882-43AA-93F9-FDEEFF979145}" presName="linear" presStyleCnt="0">
        <dgm:presLayoutVars>
          <dgm:animLvl val="lvl"/>
          <dgm:resizeHandles val="exact"/>
        </dgm:presLayoutVars>
      </dgm:prSet>
      <dgm:spPr/>
    </dgm:pt>
    <dgm:pt modelId="{AC00BD86-BE32-4CF3-951B-47A1DDD86240}" type="pres">
      <dgm:prSet presAssocID="{DA068BE7-AB2B-41FF-B157-2FB8EC68469B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84C0935-A839-4E8E-B805-CC00DB57068F}" srcId="{8D43C8DD-D882-43AA-93F9-FDEEFF979145}" destId="{DA068BE7-AB2B-41FF-B157-2FB8EC68469B}" srcOrd="0" destOrd="0" parTransId="{10FBC879-9F60-47D5-B67B-23C7650D1975}" sibTransId="{BB62BABA-5956-4966-9908-796E675C7239}"/>
    <dgm:cxn modelId="{F5345B4D-DABD-4360-8E05-359BD160E9B9}" type="presOf" srcId="{DA068BE7-AB2B-41FF-B157-2FB8EC68469B}" destId="{AC00BD86-BE32-4CF3-951B-47A1DDD86240}" srcOrd="0" destOrd="0" presId="urn:microsoft.com/office/officeart/2005/8/layout/vList2"/>
    <dgm:cxn modelId="{315C156F-1E58-4E03-94C7-032FC62D0616}" type="presOf" srcId="{8D43C8DD-D882-43AA-93F9-FDEEFF979145}" destId="{D3250E71-0E03-4F82-AC39-58AB6221778A}" srcOrd="0" destOrd="0" presId="urn:microsoft.com/office/officeart/2005/8/layout/vList2"/>
    <dgm:cxn modelId="{12F2D7B7-519C-4052-8979-B7ABD8AFC960}" type="presParOf" srcId="{D3250E71-0E03-4F82-AC39-58AB6221778A}" destId="{AC00BD86-BE32-4CF3-951B-47A1DDD8624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BB805F6-8AA2-4A14-9476-D9EE53405618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BD38F60-0928-4100-B038-F32735AEAB05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Upozornění</a:t>
          </a:r>
          <a:endParaRPr lang="ru-RU" dirty="0">
            <a:solidFill>
              <a:schemeClr val="tx1"/>
            </a:solidFill>
          </a:endParaRPr>
        </a:p>
      </dgm:t>
    </dgm:pt>
    <dgm:pt modelId="{493E2D45-CB42-4E1C-9FCA-B2BD6F1B2712}" type="parTrans" cxnId="{7711FC6C-D49B-4B28-BB65-A9778F25F627}">
      <dgm:prSet/>
      <dgm:spPr/>
      <dgm:t>
        <a:bodyPr/>
        <a:lstStyle/>
        <a:p>
          <a:endParaRPr lang="ru-RU"/>
        </a:p>
      </dgm:t>
    </dgm:pt>
    <dgm:pt modelId="{6C614658-B801-4019-BD61-2021E80A9AE8}" type="sibTrans" cxnId="{7711FC6C-D49B-4B28-BB65-A9778F25F627}">
      <dgm:prSet/>
      <dgm:spPr/>
      <dgm:t>
        <a:bodyPr/>
        <a:lstStyle/>
        <a:p>
          <a:endParaRPr lang="ru-RU"/>
        </a:p>
      </dgm:t>
    </dgm:pt>
    <dgm:pt modelId="{E6BE10CA-640C-4286-8E3B-80FF38F1438B}" type="pres">
      <dgm:prSet presAssocID="{4BB805F6-8AA2-4A14-9476-D9EE53405618}" presName="linearFlow" presStyleCnt="0">
        <dgm:presLayoutVars>
          <dgm:dir/>
          <dgm:resizeHandles val="exact"/>
        </dgm:presLayoutVars>
      </dgm:prSet>
      <dgm:spPr/>
    </dgm:pt>
    <dgm:pt modelId="{C7D1B48E-A34D-497F-9157-BDAAE6557C95}" type="pres">
      <dgm:prSet presAssocID="{7BD38F60-0928-4100-B038-F32735AEAB05}" presName="composite" presStyleCnt="0"/>
      <dgm:spPr/>
    </dgm:pt>
    <dgm:pt modelId="{25791DB3-95E1-4400-AB42-F073E44E6251}" type="pres">
      <dgm:prSet presAssocID="{7BD38F60-0928-4100-B038-F32735AEAB05}" presName="imgShp" presStyleLbl="fgImgPlace1" presStyleIdx="0" presStyleCnt="1"/>
      <dgm:spPr/>
    </dgm:pt>
    <dgm:pt modelId="{F7781E00-7D1B-4CC9-BA2B-7BCDA539A0B2}" type="pres">
      <dgm:prSet presAssocID="{7BD38F60-0928-4100-B038-F32735AEAB05}" presName="txShp" presStyleLbl="node1" presStyleIdx="0" presStyleCnt="1">
        <dgm:presLayoutVars>
          <dgm:bulletEnabled val="1"/>
        </dgm:presLayoutVars>
      </dgm:prSet>
      <dgm:spPr/>
    </dgm:pt>
  </dgm:ptLst>
  <dgm:cxnLst>
    <dgm:cxn modelId="{95496928-C878-4BF7-93FB-9C1C78EE6560}" type="presOf" srcId="{4BB805F6-8AA2-4A14-9476-D9EE53405618}" destId="{E6BE10CA-640C-4286-8E3B-80FF38F1438B}" srcOrd="0" destOrd="0" presId="urn:microsoft.com/office/officeart/2005/8/layout/vList3"/>
    <dgm:cxn modelId="{7711FC6C-D49B-4B28-BB65-A9778F25F627}" srcId="{4BB805F6-8AA2-4A14-9476-D9EE53405618}" destId="{7BD38F60-0928-4100-B038-F32735AEAB05}" srcOrd="0" destOrd="0" parTransId="{493E2D45-CB42-4E1C-9FCA-B2BD6F1B2712}" sibTransId="{6C614658-B801-4019-BD61-2021E80A9AE8}"/>
    <dgm:cxn modelId="{35F4778D-3BA6-41CA-82A7-FE16862F22FF}" type="presOf" srcId="{7BD38F60-0928-4100-B038-F32735AEAB05}" destId="{F7781E00-7D1B-4CC9-BA2B-7BCDA539A0B2}" srcOrd="0" destOrd="0" presId="urn:microsoft.com/office/officeart/2005/8/layout/vList3"/>
    <dgm:cxn modelId="{6FE86F72-A5CD-48D3-A706-80247B519F1E}" type="presParOf" srcId="{E6BE10CA-640C-4286-8E3B-80FF38F1438B}" destId="{C7D1B48E-A34D-497F-9157-BDAAE6557C95}" srcOrd="0" destOrd="0" presId="urn:microsoft.com/office/officeart/2005/8/layout/vList3"/>
    <dgm:cxn modelId="{951906C1-E5F9-4812-B185-B264D1137824}" type="presParOf" srcId="{C7D1B48E-A34D-497F-9157-BDAAE6557C95}" destId="{25791DB3-95E1-4400-AB42-F073E44E6251}" srcOrd="0" destOrd="0" presId="urn:microsoft.com/office/officeart/2005/8/layout/vList3"/>
    <dgm:cxn modelId="{EE51AD48-A13A-4C74-B8E2-A6EAC7C0A428}" type="presParOf" srcId="{C7D1B48E-A34D-497F-9157-BDAAE6557C95}" destId="{F7781E00-7D1B-4CC9-BA2B-7BCDA539A0B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1BC4AF0-E786-41FB-8B46-90D8D16236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08DE123-7CAC-4A6D-880B-CD17165A5A3D}">
      <dgm:prSet/>
      <dgm:spPr/>
      <dgm:t>
        <a:bodyPr/>
        <a:lstStyle/>
        <a:p>
          <a:r>
            <a:rPr lang="ru-RU" b="1"/>
            <a:t>Nevhodné pro děti, těhotné a kojící ženy. Uchovávejte mimo dosah dětí.</a:t>
          </a:r>
          <a:endParaRPr lang="ru-RU"/>
        </a:p>
      </dgm:t>
    </dgm:pt>
    <dgm:pt modelId="{DB72B0DF-505A-494F-A6D8-4E55CDE56344}" type="parTrans" cxnId="{2A40C4A7-715B-447E-BA04-13CFB4A97BD7}">
      <dgm:prSet/>
      <dgm:spPr/>
      <dgm:t>
        <a:bodyPr/>
        <a:lstStyle/>
        <a:p>
          <a:endParaRPr lang="ru-RU"/>
        </a:p>
      </dgm:t>
    </dgm:pt>
    <dgm:pt modelId="{9DF6E5D1-C40E-498E-B105-3D8D6956AB79}" type="sibTrans" cxnId="{2A40C4A7-715B-447E-BA04-13CFB4A97BD7}">
      <dgm:prSet/>
      <dgm:spPr/>
      <dgm:t>
        <a:bodyPr/>
        <a:lstStyle/>
        <a:p>
          <a:endParaRPr lang="ru-RU"/>
        </a:p>
      </dgm:t>
    </dgm:pt>
    <dgm:pt modelId="{2E493DD7-A646-42F3-A585-327A4864A00F}" type="pres">
      <dgm:prSet presAssocID="{B1BC4AF0-E786-41FB-8B46-90D8D162360F}" presName="linear" presStyleCnt="0">
        <dgm:presLayoutVars>
          <dgm:animLvl val="lvl"/>
          <dgm:resizeHandles val="exact"/>
        </dgm:presLayoutVars>
      </dgm:prSet>
      <dgm:spPr/>
    </dgm:pt>
    <dgm:pt modelId="{0B9DD701-BFFA-452B-93AF-0D7632D9C08C}" type="pres">
      <dgm:prSet presAssocID="{308DE123-7CAC-4A6D-880B-CD17165A5A3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603ADA6A-DBE8-4481-BDE0-8A9B7C1CDDAA}" type="presOf" srcId="{B1BC4AF0-E786-41FB-8B46-90D8D162360F}" destId="{2E493DD7-A646-42F3-A585-327A4864A00F}" srcOrd="0" destOrd="0" presId="urn:microsoft.com/office/officeart/2005/8/layout/vList2"/>
    <dgm:cxn modelId="{2A40C4A7-715B-447E-BA04-13CFB4A97BD7}" srcId="{B1BC4AF0-E786-41FB-8B46-90D8D162360F}" destId="{308DE123-7CAC-4A6D-880B-CD17165A5A3D}" srcOrd="0" destOrd="0" parTransId="{DB72B0DF-505A-494F-A6D8-4E55CDE56344}" sibTransId="{9DF6E5D1-C40E-498E-B105-3D8D6956AB79}"/>
    <dgm:cxn modelId="{0940C4C1-186C-43B1-B8A2-E683D066B73C}" type="presOf" srcId="{308DE123-7CAC-4A6D-880B-CD17165A5A3D}" destId="{0B9DD701-BFFA-452B-93AF-0D7632D9C08C}" srcOrd="0" destOrd="0" presId="urn:microsoft.com/office/officeart/2005/8/layout/vList2"/>
    <dgm:cxn modelId="{AADCCF47-912B-4B1D-91B1-DEDDA0F16899}" type="presParOf" srcId="{2E493DD7-A646-42F3-A585-327A4864A00F}" destId="{0B9DD701-BFFA-452B-93AF-0D7632D9C08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F8DF323-87CC-49CB-B924-6175D49F5BC7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1423F7F-FFC5-411B-A4B1-74F30C6B4657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V </a:t>
          </a:r>
          <a:r>
            <a:rPr lang="ru-RU" b="1" dirty="0" err="1">
              <a:solidFill>
                <a:schemeClr val="tx1"/>
              </a:solidFill>
            </a:rPr>
            <a:t>souladu</a:t>
          </a:r>
          <a:r>
            <a:rPr lang="ru-RU" b="1" dirty="0">
              <a:solidFill>
                <a:schemeClr val="tx1"/>
              </a:solidFill>
            </a:rPr>
            <a:t> s EU</a:t>
          </a:r>
          <a:endParaRPr lang="ru-RU" dirty="0">
            <a:solidFill>
              <a:schemeClr val="tx1"/>
            </a:solidFill>
          </a:endParaRPr>
        </a:p>
      </dgm:t>
    </dgm:pt>
    <dgm:pt modelId="{66270B45-BC4E-4ACF-8D81-2055F76EE8BE}" type="parTrans" cxnId="{0E04300B-FE0C-4097-B3B7-6ECCB7AD8A7B}">
      <dgm:prSet/>
      <dgm:spPr/>
      <dgm:t>
        <a:bodyPr/>
        <a:lstStyle/>
        <a:p>
          <a:endParaRPr lang="ru-RU"/>
        </a:p>
      </dgm:t>
    </dgm:pt>
    <dgm:pt modelId="{7D817654-33AF-47FD-BB48-916FC5DA9F50}" type="sibTrans" cxnId="{0E04300B-FE0C-4097-B3B7-6ECCB7AD8A7B}">
      <dgm:prSet/>
      <dgm:spPr/>
      <dgm:t>
        <a:bodyPr/>
        <a:lstStyle/>
        <a:p>
          <a:endParaRPr lang="ru-RU"/>
        </a:p>
      </dgm:t>
    </dgm:pt>
    <dgm:pt modelId="{D24FDB21-CBB8-4774-AFED-0639BFAB76D9}" type="pres">
      <dgm:prSet presAssocID="{FF8DF323-87CC-49CB-B924-6175D49F5BC7}" presName="linearFlow" presStyleCnt="0">
        <dgm:presLayoutVars>
          <dgm:dir/>
          <dgm:resizeHandles val="exact"/>
        </dgm:presLayoutVars>
      </dgm:prSet>
      <dgm:spPr/>
    </dgm:pt>
    <dgm:pt modelId="{6F7A616E-A295-4ABF-9C6F-8E2D37D392F7}" type="pres">
      <dgm:prSet presAssocID="{11423F7F-FFC5-411B-A4B1-74F30C6B4657}" presName="composite" presStyleCnt="0"/>
      <dgm:spPr/>
    </dgm:pt>
    <dgm:pt modelId="{1E99474E-B7E6-435B-AE3E-0254F803422C}" type="pres">
      <dgm:prSet presAssocID="{11423F7F-FFC5-411B-A4B1-74F30C6B4657}" presName="imgShp" presStyleLbl="fgImgPlace1" presStyleIdx="0" presStyleCnt="1"/>
      <dgm:spPr/>
    </dgm:pt>
    <dgm:pt modelId="{1B845183-71F5-4ABF-8E2E-DC8284EEFEA1}" type="pres">
      <dgm:prSet presAssocID="{11423F7F-FFC5-411B-A4B1-74F30C6B4657}" presName="txShp" presStyleLbl="node1" presStyleIdx="0" presStyleCnt="1">
        <dgm:presLayoutVars>
          <dgm:bulletEnabled val="1"/>
        </dgm:presLayoutVars>
      </dgm:prSet>
      <dgm:spPr/>
    </dgm:pt>
  </dgm:ptLst>
  <dgm:cxnLst>
    <dgm:cxn modelId="{0E04300B-FE0C-4097-B3B7-6ECCB7AD8A7B}" srcId="{FF8DF323-87CC-49CB-B924-6175D49F5BC7}" destId="{11423F7F-FFC5-411B-A4B1-74F30C6B4657}" srcOrd="0" destOrd="0" parTransId="{66270B45-BC4E-4ACF-8D81-2055F76EE8BE}" sibTransId="{7D817654-33AF-47FD-BB48-916FC5DA9F50}"/>
    <dgm:cxn modelId="{2785AB2B-EC69-4805-8D2C-5363FBE521A4}" type="presOf" srcId="{FF8DF323-87CC-49CB-B924-6175D49F5BC7}" destId="{D24FDB21-CBB8-4774-AFED-0639BFAB76D9}" srcOrd="0" destOrd="0" presId="urn:microsoft.com/office/officeart/2005/8/layout/vList3"/>
    <dgm:cxn modelId="{E2D9ED66-7EFE-4E79-A2EB-E4E9493293DE}" type="presOf" srcId="{11423F7F-FFC5-411B-A4B1-74F30C6B4657}" destId="{1B845183-71F5-4ABF-8E2E-DC8284EEFEA1}" srcOrd="0" destOrd="0" presId="urn:microsoft.com/office/officeart/2005/8/layout/vList3"/>
    <dgm:cxn modelId="{B8D1AAE3-864C-4672-8FE0-BAF47E708295}" type="presParOf" srcId="{D24FDB21-CBB8-4774-AFED-0639BFAB76D9}" destId="{6F7A616E-A295-4ABF-9C6F-8E2D37D392F7}" srcOrd="0" destOrd="0" presId="urn:microsoft.com/office/officeart/2005/8/layout/vList3"/>
    <dgm:cxn modelId="{CE8B7F9F-EEF1-4BF8-841C-579F39CFD792}" type="presParOf" srcId="{6F7A616E-A295-4ABF-9C6F-8E2D37D392F7}" destId="{1E99474E-B7E6-435B-AE3E-0254F803422C}" srcOrd="0" destOrd="0" presId="urn:microsoft.com/office/officeart/2005/8/layout/vList3"/>
    <dgm:cxn modelId="{45028A2D-DF05-45CC-ACCE-102BA745CE91}" type="presParOf" srcId="{6F7A616E-A295-4ABF-9C6F-8E2D37D392F7}" destId="{1B845183-71F5-4ABF-8E2E-DC8284EEFEA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DE2C9DF-8BFE-42E5-8F6F-01137D5E0B2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8920A02-BBE1-4CED-A1AE-C3E0DB90B87C}">
      <dgm:prSet/>
      <dgm:spPr/>
      <dgm:t>
        <a:bodyPr/>
        <a:lstStyle/>
        <a:p>
          <a:r>
            <a:rPr lang="ru-RU" b="1"/>
            <a:t>Je důležité poznamenat, že v souladu s evropskou směrnicí č. 432/2012 nejsou poskytována konkrétní lékařská prohlášení o výrobku.</a:t>
          </a:r>
          <a:endParaRPr lang="ru-RU"/>
        </a:p>
      </dgm:t>
    </dgm:pt>
    <dgm:pt modelId="{03EA0FCA-3622-45B3-822F-CAADDADA94DA}" type="parTrans" cxnId="{5CA18F31-FD06-4F12-9B18-2AAB40E298B6}">
      <dgm:prSet/>
      <dgm:spPr/>
      <dgm:t>
        <a:bodyPr/>
        <a:lstStyle/>
        <a:p>
          <a:endParaRPr lang="ru-RU"/>
        </a:p>
      </dgm:t>
    </dgm:pt>
    <dgm:pt modelId="{89CF77C1-F466-4386-87D5-6687D4B6E646}" type="sibTrans" cxnId="{5CA18F31-FD06-4F12-9B18-2AAB40E298B6}">
      <dgm:prSet/>
      <dgm:spPr/>
      <dgm:t>
        <a:bodyPr/>
        <a:lstStyle/>
        <a:p>
          <a:endParaRPr lang="ru-RU"/>
        </a:p>
      </dgm:t>
    </dgm:pt>
    <dgm:pt modelId="{FAF1205D-5529-4CA6-AD47-DEC4D5ACA884}" type="pres">
      <dgm:prSet presAssocID="{BDE2C9DF-8BFE-42E5-8F6F-01137D5E0B28}" presName="linear" presStyleCnt="0">
        <dgm:presLayoutVars>
          <dgm:animLvl val="lvl"/>
          <dgm:resizeHandles val="exact"/>
        </dgm:presLayoutVars>
      </dgm:prSet>
      <dgm:spPr/>
    </dgm:pt>
    <dgm:pt modelId="{26426451-2DD6-4A8D-9238-2E151FFB6A58}" type="pres">
      <dgm:prSet presAssocID="{28920A02-BBE1-4CED-A1AE-C3E0DB90B87C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693EAB1C-A3FA-4FED-A006-3FAA85477093}" type="presOf" srcId="{BDE2C9DF-8BFE-42E5-8F6F-01137D5E0B28}" destId="{FAF1205D-5529-4CA6-AD47-DEC4D5ACA884}" srcOrd="0" destOrd="0" presId="urn:microsoft.com/office/officeart/2005/8/layout/vList2"/>
    <dgm:cxn modelId="{5CA18F31-FD06-4F12-9B18-2AAB40E298B6}" srcId="{BDE2C9DF-8BFE-42E5-8F6F-01137D5E0B28}" destId="{28920A02-BBE1-4CED-A1AE-C3E0DB90B87C}" srcOrd="0" destOrd="0" parTransId="{03EA0FCA-3622-45B3-822F-CAADDADA94DA}" sibTransId="{89CF77C1-F466-4386-87D5-6687D4B6E646}"/>
    <dgm:cxn modelId="{F5FC50E5-23A5-4204-A956-670EC9D0C774}" type="presOf" srcId="{28920A02-BBE1-4CED-A1AE-C3E0DB90B87C}" destId="{26426451-2DD6-4A8D-9238-2E151FFB6A58}" srcOrd="0" destOrd="0" presId="urn:microsoft.com/office/officeart/2005/8/layout/vList2"/>
    <dgm:cxn modelId="{229CB4DB-17CB-46CB-8F10-CDDDC04C47B2}" type="presParOf" srcId="{FAF1205D-5529-4CA6-AD47-DEC4D5ACA884}" destId="{26426451-2DD6-4A8D-9238-2E151FFB6A5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D29E35A-5AF8-4289-B369-804501F093C1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495895A-FF5F-41FE-86FD-CED898878084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Recenze</a:t>
          </a:r>
          <a:r>
            <a:rPr lang="ru-RU" b="1" dirty="0">
              <a:solidFill>
                <a:schemeClr val="tx1"/>
              </a:solidFill>
            </a:rPr>
            <a:t> a </a:t>
          </a:r>
          <a:r>
            <a:rPr lang="ru-RU" b="1" dirty="0" err="1">
              <a:solidFill>
                <a:schemeClr val="tx1"/>
              </a:solidFill>
            </a:rPr>
            <a:t>doporučení</a:t>
          </a:r>
          <a:endParaRPr lang="ru-RU" dirty="0">
            <a:solidFill>
              <a:schemeClr val="tx1"/>
            </a:solidFill>
          </a:endParaRPr>
        </a:p>
      </dgm:t>
    </dgm:pt>
    <dgm:pt modelId="{275A274A-29D8-439E-B6A5-468656B4D4F4}" type="parTrans" cxnId="{55554FA0-E70B-4435-804F-60D735C82BEC}">
      <dgm:prSet/>
      <dgm:spPr/>
      <dgm:t>
        <a:bodyPr/>
        <a:lstStyle/>
        <a:p>
          <a:endParaRPr lang="ru-RU"/>
        </a:p>
      </dgm:t>
    </dgm:pt>
    <dgm:pt modelId="{A83824CA-9472-4DE3-BF9E-7A76B398273E}" type="sibTrans" cxnId="{55554FA0-E70B-4435-804F-60D735C82BEC}">
      <dgm:prSet/>
      <dgm:spPr/>
      <dgm:t>
        <a:bodyPr/>
        <a:lstStyle/>
        <a:p>
          <a:endParaRPr lang="ru-RU"/>
        </a:p>
      </dgm:t>
    </dgm:pt>
    <dgm:pt modelId="{88C68CDF-255A-44E1-AF16-9BED6D60B7A4}" type="pres">
      <dgm:prSet presAssocID="{4D29E35A-5AF8-4289-B369-804501F093C1}" presName="linearFlow" presStyleCnt="0">
        <dgm:presLayoutVars>
          <dgm:dir/>
          <dgm:resizeHandles val="exact"/>
        </dgm:presLayoutVars>
      </dgm:prSet>
      <dgm:spPr/>
    </dgm:pt>
    <dgm:pt modelId="{2E815949-1633-463C-A849-E117B711433A}" type="pres">
      <dgm:prSet presAssocID="{1495895A-FF5F-41FE-86FD-CED898878084}" presName="composite" presStyleCnt="0"/>
      <dgm:spPr/>
    </dgm:pt>
    <dgm:pt modelId="{37536B4E-DC01-49DA-8C97-C65B2B87E4E8}" type="pres">
      <dgm:prSet presAssocID="{1495895A-FF5F-41FE-86FD-CED898878084}" presName="imgShp" presStyleLbl="fgImgPlace1" presStyleIdx="0" presStyleCnt="1"/>
      <dgm:spPr/>
    </dgm:pt>
    <dgm:pt modelId="{1751F007-25C1-4BD8-B528-6C3CAB9237C2}" type="pres">
      <dgm:prSet presAssocID="{1495895A-FF5F-41FE-86FD-CED898878084}" presName="txShp" presStyleLbl="node1" presStyleIdx="0" presStyleCnt="1">
        <dgm:presLayoutVars>
          <dgm:bulletEnabled val="1"/>
        </dgm:presLayoutVars>
      </dgm:prSet>
      <dgm:spPr/>
    </dgm:pt>
  </dgm:ptLst>
  <dgm:cxnLst>
    <dgm:cxn modelId="{65F2C71B-3FC4-4AE5-8D04-EA2F97D351EB}" type="presOf" srcId="{4D29E35A-5AF8-4289-B369-804501F093C1}" destId="{88C68CDF-255A-44E1-AF16-9BED6D60B7A4}" srcOrd="0" destOrd="0" presId="urn:microsoft.com/office/officeart/2005/8/layout/vList3"/>
    <dgm:cxn modelId="{CA1B143A-9959-4935-A7F2-6EF95285BB20}" type="presOf" srcId="{1495895A-FF5F-41FE-86FD-CED898878084}" destId="{1751F007-25C1-4BD8-B528-6C3CAB9237C2}" srcOrd="0" destOrd="0" presId="urn:microsoft.com/office/officeart/2005/8/layout/vList3"/>
    <dgm:cxn modelId="{55554FA0-E70B-4435-804F-60D735C82BEC}" srcId="{4D29E35A-5AF8-4289-B369-804501F093C1}" destId="{1495895A-FF5F-41FE-86FD-CED898878084}" srcOrd="0" destOrd="0" parTransId="{275A274A-29D8-439E-B6A5-468656B4D4F4}" sibTransId="{A83824CA-9472-4DE3-BF9E-7A76B398273E}"/>
    <dgm:cxn modelId="{CE6D289A-044F-4D56-A821-48468E9DE5B2}" type="presParOf" srcId="{88C68CDF-255A-44E1-AF16-9BED6D60B7A4}" destId="{2E815949-1633-463C-A849-E117B711433A}" srcOrd="0" destOrd="0" presId="urn:microsoft.com/office/officeart/2005/8/layout/vList3"/>
    <dgm:cxn modelId="{1F4C0E9D-1260-48C8-81E9-BB1873A678A6}" type="presParOf" srcId="{2E815949-1633-463C-A849-E117B711433A}" destId="{37536B4E-DC01-49DA-8C97-C65B2B87E4E8}" srcOrd="0" destOrd="0" presId="urn:microsoft.com/office/officeart/2005/8/layout/vList3"/>
    <dgm:cxn modelId="{83C46C6B-2644-4F3B-BF05-BCD2A42AEC0F}" type="presParOf" srcId="{2E815949-1633-463C-A849-E117B711433A}" destId="{1751F007-25C1-4BD8-B528-6C3CAB9237C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7559B08-743E-4E71-A180-3AF0DC97787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76EB8B4-C88E-4F5D-A355-891A437F8CB8}">
      <dgm:prSet/>
      <dgm:spPr/>
      <dgm:t>
        <a:bodyPr/>
        <a:lstStyle/>
        <a:p>
          <a:r>
            <a:rPr lang="ru-RU" b="1"/>
            <a:t>Zákazníci potvrzují pozitivní účinky na vitalitu a pohodu. Výsledky se mohou lišit.</a:t>
          </a:r>
          <a:endParaRPr lang="ru-RU"/>
        </a:p>
      </dgm:t>
    </dgm:pt>
    <dgm:pt modelId="{D49664A7-2FD2-488F-B165-531F95D1C096}" type="parTrans" cxnId="{14B12554-0CFD-46E2-88AB-234852E36896}">
      <dgm:prSet/>
      <dgm:spPr/>
      <dgm:t>
        <a:bodyPr/>
        <a:lstStyle/>
        <a:p>
          <a:endParaRPr lang="ru-RU"/>
        </a:p>
      </dgm:t>
    </dgm:pt>
    <dgm:pt modelId="{AEDA1317-2155-442A-A23A-D6ED6899BDB7}" type="sibTrans" cxnId="{14B12554-0CFD-46E2-88AB-234852E36896}">
      <dgm:prSet/>
      <dgm:spPr/>
      <dgm:t>
        <a:bodyPr/>
        <a:lstStyle/>
        <a:p>
          <a:endParaRPr lang="ru-RU"/>
        </a:p>
      </dgm:t>
    </dgm:pt>
    <dgm:pt modelId="{97D30533-2962-4D34-B670-122E462B6ED3}" type="pres">
      <dgm:prSet presAssocID="{A7559B08-743E-4E71-A180-3AF0DC97787B}" presName="linear" presStyleCnt="0">
        <dgm:presLayoutVars>
          <dgm:animLvl val="lvl"/>
          <dgm:resizeHandles val="exact"/>
        </dgm:presLayoutVars>
      </dgm:prSet>
      <dgm:spPr/>
    </dgm:pt>
    <dgm:pt modelId="{E350F134-431C-40B0-9B44-E8564DDCFEE0}" type="pres">
      <dgm:prSet presAssocID="{276EB8B4-C88E-4F5D-A355-891A437F8CB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4B12554-0CFD-46E2-88AB-234852E36896}" srcId="{A7559B08-743E-4E71-A180-3AF0DC97787B}" destId="{276EB8B4-C88E-4F5D-A355-891A437F8CB8}" srcOrd="0" destOrd="0" parTransId="{D49664A7-2FD2-488F-B165-531F95D1C096}" sibTransId="{AEDA1317-2155-442A-A23A-D6ED6899BDB7}"/>
    <dgm:cxn modelId="{32F24084-FD2B-40FE-A49E-7F25E1007B33}" type="presOf" srcId="{276EB8B4-C88E-4F5D-A355-891A437F8CB8}" destId="{E350F134-431C-40B0-9B44-E8564DDCFEE0}" srcOrd="0" destOrd="0" presId="urn:microsoft.com/office/officeart/2005/8/layout/vList2"/>
    <dgm:cxn modelId="{0FC02CD6-3E1E-4F3F-94F0-44FF4CFD88F7}" type="presOf" srcId="{A7559B08-743E-4E71-A180-3AF0DC97787B}" destId="{97D30533-2962-4D34-B670-122E462B6ED3}" srcOrd="0" destOrd="0" presId="urn:microsoft.com/office/officeart/2005/8/layout/vList2"/>
    <dgm:cxn modelId="{401A56FE-8950-49B2-B232-7AD58568972F}" type="presParOf" srcId="{97D30533-2962-4D34-B670-122E462B6ED3}" destId="{E350F134-431C-40B0-9B44-E8564DDCFEE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0BC470F-D489-4EDE-BA40-AFCFD3A03EBC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4E6C16C-B316-4813-94A2-14487A4AEB7F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Kontaktujte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nás</a:t>
          </a:r>
          <a:endParaRPr lang="ru-RU" dirty="0">
            <a:solidFill>
              <a:schemeClr val="tx1"/>
            </a:solidFill>
          </a:endParaRPr>
        </a:p>
      </dgm:t>
    </dgm:pt>
    <dgm:pt modelId="{1BC82940-A506-4A83-8653-43164FC3B474}" type="parTrans" cxnId="{186F81AE-EB5E-49EE-957F-5AE4E2097A51}">
      <dgm:prSet/>
      <dgm:spPr/>
      <dgm:t>
        <a:bodyPr/>
        <a:lstStyle/>
        <a:p>
          <a:endParaRPr lang="ru-RU"/>
        </a:p>
      </dgm:t>
    </dgm:pt>
    <dgm:pt modelId="{8A823FFE-5B95-441B-B9AB-37E7F8CE5A36}" type="sibTrans" cxnId="{186F81AE-EB5E-49EE-957F-5AE4E2097A51}">
      <dgm:prSet/>
      <dgm:spPr/>
      <dgm:t>
        <a:bodyPr/>
        <a:lstStyle/>
        <a:p>
          <a:endParaRPr lang="ru-RU"/>
        </a:p>
      </dgm:t>
    </dgm:pt>
    <dgm:pt modelId="{D4B720B4-D85D-4937-A6B8-AFC1B2D59FBB}" type="pres">
      <dgm:prSet presAssocID="{B0BC470F-D489-4EDE-BA40-AFCFD3A03EBC}" presName="linearFlow" presStyleCnt="0">
        <dgm:presLayoutVars>
          <dgm:dir/>
          <dgm:resizeHandles val="exact"/>
        </dgm:presLayoutVars>
      </dgm:prSet>
      <dgm:spPr/>
    </dgm:pt>
    <dgm:pt modelId="{16BDA91D-DB52-4F59-83CD-2C07B039DA6E}" type="pres">
      <dgm:prSet presAssocID="{C4E6C16C-B316-4813-94A2-14487A4AEB7F}" presName="composite" presStyleCnt="0"/>
      <dgm:spPr/>
    </dgm:pt>
    <dgm:pt modelId="{1ABC4FEE-2108-4999-9027-9A4BB8FABBB9}" type="pres">
      <dgm:prSet presAssocID="{C4E6C16C-B316-4813-94A2-14487A4AEB7F}" presName="imgShp" presStyleLbl="fgImgPlace1" presStyleIdx="0" presStyleCnt="1"/>
      <dgm:spPr/>
    </dgm:pt>
    <dgm:pt modelId="{BDF315C6-398E-4B06-AD26-DFF959CB9CEF}" type="pres">
      <dgm:prSet presAssocID="{C4E6C16C-B316-4813-94A2-14487A4AEB7F}" presName="txShp" presStyleLbl="node1" presStyleIdx="0" presStyleCnt="1">
        <dgm:presLayoutVars>
          <dgm:bulletEnabled val="1"/>
        </dgm:presLayoutVars>
      </dgm:prSet>
      <dgm:spPr/>
    </dgm:pt>
  </dgm:ptLst>
  <dgm:cxnLst>
    <dgm:cxn modelId="{F5DC1A7F-6CF4-4EF5-B8BB-81C8B71750D1}" type="presOf" srcId="{B0BC470F-D489-4EDE-BA40-AFCFD3A03EBC}" destId="{D4B720B4-D85D-4937-A6B8-AFC1B2D59FBB}" srcOrd="0" destOrd="0" presId="urn:microsoft.com/office/officeart/2005/8/layout/vList3"/>
    <dgm:cxn modelId="{186F81AE-EB5E-49EE-957F-5AE4E2097A51}" srcId="{B0BC470F-D489-4EDE-BA40-AFCFD3A03EBC}" destId="{C4E6C16C-B316-4813-94A2-14487A4AEB7F}" srcOrd="0" destOrd="0" parTransId="{1BC82940-A506-4A83-8653-43164FC3B474}" sibTransId="{8A823FFE-5B95-441B-B9AB-37E7F8CE5A36}"/>
    <dgm:cxn modelId="{E4ED53B5-58FC-49B9-8053-0C594A36B55F}" type="presOf" srcId="{C4E6C16C-B316-4813-94A2-14487A4AEB7F}" destId="{BDF315C6-398E-4B06-AD26-DFF959CB9CEF}" srcOrd="0" destOrd="0" presId="urn:microsoft.com/office/officeart/2005/8/layout/vList3"/>
    <dgm:cxn modelId="{CD118FC3-931C-4414-B7A1-EDD6A7AFF892}" type="presParOf" srcId="{D4B720B4-D85D-4937-A6B8-AFC1B2D59FBB}" destId="{16BDA91D-DB52-4F59-83CD-2C07B039DA6E}" srcOrd="0" destOrd="0" presId="urn:microsoft.com/office/officeart/2005/8/layout/vList3"/>
    <dgm:cxn modelId="{EBA2BCFF-B0AA-4A88-AB84-DF9E8C74F954}" type="presParOf" srcId="{16BDA91D-DB52-4F59-83CD-2C07B039DA6E}" destId="{1ABC4FEE-2108-4999-9027-9A4BB8FABBB9}" srcOrd="0" destOrd="0" presId="urn:microsoft.com/office/officeart/2005/8/layout/vList3"/>
    <dgm:cxn modelId="{613AA64E-599E-4965-9E31-408E751D4CB8}" type="presParOf" srcId="{16BDA91D-DB52-4F59-83CD-2C07B039DA6E}" destId="{BDF315C6-398E-4B06-AD26-DFF959CB9CE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A8AA3EA-9032-4127-87F1-535304EF73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6ADE3FD-60FA-454E-946A-BE7E78A4DF80}">
      <dgm:prSet custT="1"/>
      <dgm:spPr/>
      <dgm:t>
        <a:bodyPr/>
        <a:lstStyle/>
        <a:p>
          <a:r>
            <a:rPr lang="ru-RU" sz="4000" b="1" dirty="0" err="1"/>
            <a:t>Máte-li</a:t>
          </a:r>
          <a:r>
            <a:rPr lang="ru-RU" sz="4000" b="1" dirty="0"/>
            <a:t> </a:t>
          </a:r>
          <a:r>
            <a:rPr lang="ru-RU" sz="4000" b="1" dirty="0" err="1"/>
            <a:t>zájem</a:t>
          </a:r>
          <a:r>
            <a:rPr lang="ru-RU" sz="4000" b="1" dirty="0"/>
            <a:t> o </a:t>
          </a:r>
          <a:r>
            <a:rPr lang="ru-RU" sz="4000" b="1" dirty="0" err="1"/>
            <a:t>více</a:t>
          </a:r>
          <a:r>
            <a:rPr lang="ru-RU" sz="4000" b="1" dirty="0"/>
            <a:t> </a:t>
          </a:r>
          <a:r>
            <a:rPr lang="ru-RU" sz="4000" b="1" dirty="0" err="1"/>
            <a:t>informací</a:t>
          </a:r>
          <a:r>
            <a:rPr lang="ru-RU" sz="4000" b="1" dirty="0"/>
            <a:t>, </a:t>
          </a:r>
          <a:r>
            <a:rPr lang="ru-RU" sz="4000" b="1" dirty="0" err="1"/>
            <a:t>neváhejte</a:t>
          </a:r>
          <a:r>
            <a:rPr lang="ru-RU" sz="4000" b="1" dirty="0"/>
            <a:t> </a:t>
          </a:r>
          <a:r>
            <a:rPr lang="ru-RU" sz="4000" b="1" dirty="0" err="1"/>
            <a:t>nás</a:t>
          </a:r>
          <a:r>
            <a:rPr lang="ru-RU" sz="4000" b="1" dirty="0"/>
            <a:t> </a:t>
          </a:r>
          <a:r>
            <a:rPr lang="ru-RU" sz="4000" b="1" dirty="0" err="1"/>
            <a:t>kontaktovat</a:t>
          </a:r>
          <a:r>
            <a:rPr lang="ru-RU" sz="4000" b="1" dirty="0"/>
            <a:t>:</a:t>
          </a:r>
          <a:br>
            <a:rPr lang="ru-RU" sz="4000" b="1" dirty="0"/>
          </a:br>
          <a:r>
            <a:rPr lang="ru-RU" sz="4000" b="1" dirty="0"/>
            <a:t>Web: www.healthycom.cz</a:t>
          </a:r>
          <a:br>
            <a:rPr lang="ru-RU" sz="4000" b="1" dirty="0"/>
          </a:br>
          <a:r>
            <a:rPr lang="ru-RU" sz="4000" b="1" dirty="0"/>
            <a:t>E-mail: info@healthycom.cz</a:t>
          </a:r>
          <a:endParaRPr lang="ru-RU" sz="4000" dirty="0"/>
        </a:p>
      </dgm:t>
    </dgm:pt>
    <dgm:pt modelId="{59F45CEE-66FA-4F9A-B253-927E323253BD}" type="parTrans" cxnId="{BB8A162D-01FE-4413-9BCB-C80BBB91B01B}">
      <dgm:prSet/>
      <dgm:spPr/>
      <dgm:t>
        <a:bodyPr/>
        <a:lstStyle/>
        <a:p>
          <a:endParaRPr lang="ru-RU"/>
        </a:p>
      </dgm:t>
    </dgm:pt>
    <dgm:pt modelId="{E33265B6-0A8B-4439-8B3A-A31574105A9B}" type="sibTrans" cxnId="{BB8A162D-01FE-4413-9BCB-C80BBB91B01B}">
      <dgm:prSet/>
      <dgm:spPr/>
      <dgm:t>
        <a:bodyPr/>
        <a:lstStyle/>
        <a:p>
          <a:endParaRPr lang="ru-RU"/>
        </a:p>
      </dgm:t>
    </dgm:pt>
    <dgm:pt modelId="{722A7213-2F7E-4A3F-B3BD-591979D621E4}" type="pres">
      <dgm:prSet presAssocID="{8A8AA3EA-9032-4127-87F1-535304EF732E}" presName="linear" presStyleCnt="0">
        <dgm:presLayoutVars>
          <dgm:animLvl val="lvl"/>
          <dgm:resizeHandles val="exact"/>
        </dgm:presLayoutVars>
      </dgm:prSet>
      <dgm:spPr/>
    </dgm:pt>
    <dgm:pt modelId="{C32D938B-02F7-41EC-AE39-F8E47E608AD3}" type="pres">
      <dgm:prSet presAssocID="{66ADE3FD-60FA-454E-946A-BE7E78A4DF80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B8A162D-01FE-4413-9BCB-C80BBB91B01B}" srcId="{8A8AA3EA-9032-4127-87F1-535304EF732E}" destId="{66ADE3FD-60FA-454E-946A-BE7E78A4DF80}" srcOrd="0" destOrd="0" parTransId="{59F45CEE-66FA-4F9A-B253-927E323253BD}" sibTransId="{E33265B6-0A8B-4439-8B3A-A31574105A9B}"/>
    <dgm:cxn modelId="{9F07365D-4C6A-483A-84FF-53BF53563B1C}" type="presOf" srcId="{66ADE3FD-60FA-454E-946A-BE7E78A4DF80}" destId="{C32D938B-02F7-41EC-AE39-F8E47E608AD3}" srcOrd="0" destOrd="0" presId="urn:microsoft.com/office/officeart/2005/8/layout/vList2"/>
    <dgm:cxn modelId="{50F840AB-17B9-47B1-90BC-F1306CBEA028}" type="presOf" srcId="{8A8AA3EA-9032-4127-87F1-535304EF732E}" destId="{722A7213-2F7E-4A3F-B3BD-591979D621E4}" srcOrd="0" destOrd="0" presId="urn:microsoft.com/office/officeart/2005/8/layout/vList2"/>
    <dgm:cxn modelId="{589B83DD-513F-4A67-8A34-65D8053762B1}" type="presParOf" srcId="{722A7213-2F7E-4A3F-B3BD-591979D621E4}" destId="{C32D938B-02F7-41EC-AE39-F8E47E608AD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B400325-D7ED-408E-83C5-417193F1E2C5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F6AB44C-3FA5-4CC9-9164-DCF6D420F21E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Sledujte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nás</a:t>
          </a:r>
          <a:endParaRPr lang="ru-RU" dirty="0">
            <a:solidFill>
              <a:schemeClr val="tx1"/>
            </a:solidFill>
          </a:endParaRPr>
        </a:p>
      </dgm:t>
    </dgm:pt>
    <dgm:pt modelId="{A75B4AC8-A671-4CB9-9454-C758D90D32C3}" type="parTrans" cxnId="{7133300E-ACE9-416C-B119-3A1682CA0F38}">
      <dgm:prSet/>
      <dgm:spPr/>
      <dgm:t>
        <a:bodyPr/>
        <a:lstStyle/>
        <a:p>
          <a:endParaRPr lang="ru-RU"/>
        </a:p>
      </dgm:t>
    </dgm:pt>
    <dgm:pt modelId="{C5ABC379-4716-4EE5-93F8-F1C6E116A00F}" type="sibTrans" cxnId="{7133300E-ACE9-416C-B119-3A1682CA0F38}">
      <dgm:prSet/>
      <dgm:spPr/>
      <dgm:t>
        <a:bodyPr/>
        <a:lstStyle/>
        <a:p>
          <a:endParaRPr lang="ru-RU"/>
        </a:p>
      </dgm:t>
    </dgm:pt>
    <dgm:pt modelId="{C1F29661-6F4E-4C5F-BE43-9AABE9BB07B4}" type="pres">
      <dgm:prSet presAssocID="{DB400325-D7ED-408E-83C5-417193F1E2C5}" presName="linearFlow" presStyleCnt="0">
        <dgm:presLayoutVars>
          <dgm:dir/>
          <dgm:resizeHandles val="exact"/>
        </dgm:presLayoutVars>
      </dgm:prSet>
      <dgm:spPr/>
    </dgm:pt>
    <dgm:pt modelId="{BE3C9F5C-530A-4B03-ACA7-F1F41808B6E6}" type="pres">
      <dgm:prSet presAssocID="{1F6AB44C-3FA5-4CC9-9164-DCF6D420F21E}" presName="composite" presStyleCnt="0"/>
      <dgm:spPr/>
    </dgm:pt>
    <dgm:pt modelId="{37DB5036-30A7-484A-836F-93C5CD89A47C}" type="pres">
      <dgm:prSet presAssocID="{1F6AB44C-3FA5-4CC9-9164-DCF6D420F21E}" presName="imgShp" presStyleLbl="fgImgPlace1" presStyleIdx="0" presStyleCnt="1"/>
      <dgm:spPr/>
    </dgm:pt>
    <dgm:pt modelId="{12C26268-7C5B-4C1D-988C-FED17464DBBF}" type="pres">
      <dgm:prSet presAssocID="{1F6AB44C-3FA5-4CC9-9164-DCF6D420F21E}" presName="txShp" presStyleLbl="node1" presStyleIdx="0" presStyleCnt="1">
        <dgm:presLayoutVars>
          <dgm:bulletEnabled val="1"/>
        </dgm:presLayoutVars>
      </dgm:prSet>
      <dgm:spPr/>
    </dgm:pt>
  </dgm:ptLst>
  <dgm:cxnLst>
    <dgm:cxn modelId="{7133300E-ACE9-416C-B119-3A1682CA0F38}" srcId="{DB400325-D7ED-408E-83C5-417193F1E2C5}" destId="{1F6AB44C-3FA5-4CC9-9164-DCF6D420F21E}" srcOrd="0" destOrd="0" parTransId="{A75B4AC8-A671-4CB9-9454-C758D90D32C3}" sibTransId="{C5ABC379-4716-4EE5-93F8-F1C6E116A00F}"/>
    <dgm:cxn modelId="{F4691C6E-39B7-4813-879D-7EE9F57C42A0}" type="presOf" srcId="{DB400325-D7ED-408E-83C5-417193F1E2C5}" destId="{C1F29661-6F4E-4C5F-BE43-9AABE9BB07B4}" srcOrd="0" destOrd="0" presId="urn:microsoft.com/office/officeart/2005/8/layout/vList3"/>
    <dgm:cxn modelId="{23A2488D-46C9-4E8E-85FD-C176ADFF5C48}" type="presOf" srcId="{1F6AB44C-3FA5-4CC9-9164-DCF6D420F21E}" destId="{12C26268-7C5B-4C1D-988C-FED17464DBBF}" srcOrd="0" destOrd="0" presId="urn:microsoft.com/office/officeart/2005/8/layout/vList3"/>
    <dgm:cxn modelId="{42BF9C9A-D825-4692-A11C-DBABF5B29DEB}" type="presParOf" srcId="{C1F29661-6F4E-4C5F-BE43-9AABE9BB07B4}" destId="{BE3C9F5C-530A-4B03-ACA7-F1F41808B6E6}" srcOrd="0" destOrd="0" presId="urn:microsoft.com/office/officeart/2005/8/layout/vList3"/>
    <dgm:cxn modelId="{D1BF770C-FB61-4B22-86AA-994DA1F41669}" type="presParOf" srcId="{BE3C9F5C-530A-4B03-ACA7-F1F41808B6E6}" destId="{37DB5036-30A7-484A-836F-93C5CD89A47C}" srcOrd="0" destOrd="0" presId="urn:microsoft.com/office/officeart/2005/8/layout/vList3"/>
    <dgm:cxn modelId="{544681D7-D0B8-4582-8C6A-746CEFD6A222}" type="presParOf" srcId="{BE3C9F5C-530A-4B03-ACA7-F1F41808B6E6}" destId="{12C26268-7C5B-4C1D-988C-FED17464DBB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E162D7-15F8-47F2-A522-AE414BC6666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5865369-0764-42E8-804C-8E385D9F8F95}">
      <dgm:prSet/>
      <dgm:spPr/>
      <dgm:t>
        <a:bodyPr/>
        <a:lstStyle/>
        <a:p>
          <a:r>
            <a:rPr lang="ru-RU" b="1"/>
            <a:t>Síla přírody pro vaši pleť, imunitu a vitalitu.</a:t>
          </a:r>
          <a:endParaRPr lang="ru-RU"/>
        </a:p>
      </dgm:t>
    </dgm:pt>
    <dgm:pt modelId="{C01B72D2-17B4-4BD8-BA72-43ECC1D97B3B}" type="parTrans" cxnId="{E2B43054-B1FE-475B-ADF3-28990428B815}">
      <dgm:prSet/>
      <dgm:spPr/>
      <dgm:t>
        <a:bodyPr/>
        <a:lstStyle/>
        <a:p>
          <a:endParaRPr lang="ru-RU"/>
        </a:p>
      </dgm:t>
    </dgm:pt>
    <dgm:pt modelId="{4408E6A8-0973-4424-9D2C-357AF412164D}" type="sibTrans" cxnId="{E2B43054-B1FE-475B-ADF3-28990428B815}">
      <dgm:prSet/>
      <dgm:spPr/>
      <dgm:t>
        <a:bodyPr/>
        <a:lstStyle/>
        <a:p>
          <a:endParaRPr lang="ru-RU"/>
        </a:p>
      </dgm:t>
    </dgm:pt>
    <dgm:pt modelId="{0FDFF03E-D6C7-4036-AF2B-F7B91FC538BD}" type="pres">
      <dgm:prSet presAssocID="{EEE162D7-15F8-47F2-A522-AE414BC66664}" presName="linear" presStyleCnt="0">
        <dgm:presLayoutVars>
          <dgm:animLvl val="lvl"/>
          <dgm:resizeHandles val="exact"/>
        </dgm:presLayoutVars>
      </dgm:prSet>
      <dgm:spPr/>
    </dgm:pt>
    <dgm:pt modelId="{106A9C3D-4A62-4512-8DB8-595ED68A37B5}" type="pres">
      <dgm:prSet presAssocID="{E5865369-0764-42E8-804C-8E385D9F8F95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251F970D-607E-4CE3-BB65-CC9C7949D2E4}" type="presOf" srcId="{E5865369-0764-42E8-804C-8E385D9F8F95}" destId="{106A9C3D-4A62-4512-8DB8-595ED68A37B5}" srcOrd="0" destOrd="0" presId="urn:microsoft.com/office/officeart/2005/8/layout/vList2"/>
    <dgm:cxn modelId="{E2B43054-B1FE-475B-ADF3-28990428B815}" srcId="{EEE162D7-15F8-47F2-A522-AE414BC66664}" destId="{E5865369-0764-42E8-804C-8E385D9F8F95}" srcOrd="0" destOrd="0" parTransId="{C01B72D2-17B4-4BD8-BA72-43ECC1D97B3B}" sibTransId="{4408E6A8-0973-4424-9D2C-357AF412164D}"/>
    <dgm:cxn modelId="{21D4ECE2-DAD2-4637-9B89-2F52C5C28571}" type="presOf" srcId="{EEE162D7-15F8-47F2-A522-AE414BC66664}" destId="{0FDFF03E-D6C7-4036-AF2B-F7B91FC538BD}" srcOrd="0" destOrd="0" presId="urn:microsoft.com/office/officeart/2005/8/layout/vList2"/>
    <dgm:cxn modelId="{54EB4D91-6CC4-4127-9A93-A36A77196213}" type="presParOf" srcId="{0FDFF03E-D6C7-4036-AF2B-F7B91FC538BD}" destId="{106A9C3D-4A62-4512-8DB8-595ED68A37B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9FA6C3F-9F40-45B1-B278-85200B2A6D4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85CA4F9-5153-4730-A934-7D4CB5E289D3}">
      <dgm:prSet/>
      <dgm:spPr/>
      <dgm:t>
        <a:bodyPr/>
        <a:lstStyle/>
        <a:p>
          <a:r>
            <a:rPr lang="ru-RU" b="1"/>
            <a:t>Sledujte nás na sociálních sítích a buďte součástí komunity zdraví.</a:t>
          </a:r>
          <a:endParaRPr lang="ru-RU"/>
        </a:p>
      </dgm:t>
    </dgm:pt>
    <dgm:pt modelId="{452EFCC6-1E32-414F-8918-981F16FA4183}" type="parTrans" cxnId="{51C73774-77FE-43CE-BF8C-02E4CB233866}">
      <dgm:prSet/>
      <dgm:spPr/>
      <dgm:t>
        <a:bodyPr/>
        <a:lstStyle/>
        <a:p>
          <a:endParaRPr lang="ru-RU"/>
        </a:p>
      </dgm:t>
    </dgm:pt>
    <dgm:pt modelId="{16DFA121-686E-4B5B-9BF2-53D6D0779FB9}" type="sibTrans" cxnId="{51C73774-77FE-43CE-BF8C-02E4CB233866}">
      <dgm:prSet/>
      <dgm:spPr/>
      <dgm:t>
        <a:bodyPr/>
        <a:lstStyle/>
        <a:p>
          <a:endParaRPr lang="ru-RU"/>
        </a:p>
      </dgm:t>
    </dgm:pt>
    <dgm:pt modelId="{1156891D-58DD-4C74-B88B-D7F9DAE871B9}" type="pres">
      <dgm:prSet presAssocID="{99FA6C3F-9F40-45B1-B278-85200B2A6D46}" presName="linear" presStyleCnt="0">
        <dgm:presLayoutVars>
          <dgm:animLvl val="lvl"/>
          <dgm:resizeHandles val="exact"/>
        </dgm:presLayoutVars>
      </dgm:prSet>
      <dgm:spPr/>
    </dgm:pt>
    <dgm:pt modelId="{C2AC6915-072B-4E27-B9B6-C847DFA8D055}" type="pres">
      <dgm:prSet presAssocID="{285CA4F9-5153-4730-A934-7D4CB5E289D3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67161F26-60B6-4E81-ACAF-1856F4835161}" type="presOf" srcId="{285CA4F9-5153-4730-A934-7D4CB5E289D3}" destId="{C2AC6915-072B-4E27-B9B6-C847DFA8D055}" srcOrd="0" destOrd="0" presId="urn:microsoft.com/office/officeart/2005/8/layout/vList2"/>
    <dgm:cxn modelId="{51C73774-77FE-43CE-BF8C-02E4CB233866}" srcId="{99FA6C3F-9F40-45B1-B278-85200B2A6D46}" destId="{285CA4F9-5153-4730-A934-7D4CB5E289D3}" srcOrd="0" destOrd="0" parTransId="{452EFCC6-1E32-414F-8918-981F16FA4183}" sibTransId="{16DFA121-686E-4B5B-9BF2-53D6D0779FB9}"/>
    <dgm:cxn modelId="{7A3C3FD6-7464-4AD7-A59D-36231D54689F}" type="presOf" srcId="{99FA6C3F-9F40-45B1-B278-85200B2A6D46}" destId="{1156891D-58DD-4C74-B88B-D7F9DAE871B9}" srcOrd="0" destOrd="0" presId="urn:microsoft.com/office/officeart/2005/8/layout/vList2"/>
    <dgm:cxn modelId="{3B796B80-FA90-45F8-8366-F66AB9C15330}" type="presParOf" srcId="{1156891D-58DD-4C74-B88B-D7F9DAE871B9}" destId="{C2AC6915-072B-4E27-B9B6-C847DFA8D05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40172EA-3CF0-4A11-90CF-926D1009E16A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B38F5DB3-0C3E-437C-A897-5654D61C5D42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Děkujeme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za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pozornost</a:t>
          </a:r>
          <a:r>
            <a:rPr lang="ru-RU" b="1" dirty="0">
              <a:solidFill>
                <a:schemeClr val="tx1"/>
              </a:solidFill>
            </a:rPr>
            <a:t>!</a:t>
          </a:r>
          <a:endParaRPr lang="ru-RU" dirty="0">
            <a:solidFill>
              <a:schemeClr val="tx1"/>
            </a:solidFill>
          </a:endParaRPr>
        </a:p>
      </dgm:t>
    </dgm:pt>
    <dgm:pt modelId="{8993451E-1CED-4114-9B95-D0FA5677F965}" type="parTrans" cxnId="{D800F844-C140-41C6-9A7C-2985BF332CE8}">
      <dgm:prSet/>
      <dgm:spPr/>
      <dgm:t>
        <a:bodyPr/>
        <a:lstStyle/>
        <a:p>
          <a:endParaRPr lang="ru-RU"/>
        </a:p>
      </dgm:t>
    </dgm:pt>
    <dgm:pt modelId="{7BA62033-2301-46CB-A34E-27A86A17162D}" type="sibTrans" cxnId="{D800F844-C140-41C6-9A7C-2985BF332CE8}">
      <dgm:prSet/>
      <dgm:spPr/>
      <dgm:t>
        <a:bodyPr/>
        <a:lstStyle/>
        <a:p>
          <a:endParaRPr lang="ru-RU"/>
        </a:p>
      </dgm:t>
    </dgm:pt>
    <dgm:pt modelId="{FCA5B7A7-2961-4DA8-B2AB-105D878B07AC}" type="pres">
      <dgm:prSet presAssocID="{540172EA-3CF0-4A11-90CF-926D1009E16A}" presName="linearFlow" presStyleCnt="0">
        <dgm:presLayoutVars>
          <dgm:dir/>
          <dgm:resizeHandles val="exact"/>
        </dgm:presLayoutVars>
      </dgm:prSet>
      <dgm:spPr/>
    </dgm:pt>
    <dgm:pt modelId="{338928A9-3E6A-4A51-8D55-D0D5602B8096}" type="pres">
      <dgm:prSet presAssocID="{B38F5DB3-0C3E-437C-A897-5654D61C5D42}" presName="composite" presStyleCnt="0"/>
      <dgm:spPr/>
    </dgm:pt>
    <dgm:pt modelId="{D5B7D868-3AB1-4843-AC01-6281F04DEAD9}" type="pres">
      <dgm:prSet presAssocID="{B38F5DB3-0C3E-437C-A897-5654D61C5D42}" presName="imgShp" presStyleLbl="fgImgPlace1" presStyleIdx="0" presStyleCnt="1"/>
      <dgm:spPr/>
    </dgm:pt>
    <dgm:pt modelId="{534F6A10-A480-4657-8A3D-49AB20312016}" type="pres">
      <dgm:prSet presAssocID="{B38F5DB3-0C3E-437C-A897-5654D61C5D42}" presName="txShp" presStyleLbl="node1" presStyleIdx="0" presStyleCnt="1">
        <dgm:presLayoutVars>
          <dgm:bulletEnabled val="1"/>
        </dgm:presLayoutVars>
      </dgm:prSet>
      <dgm:spPr/>
    </dgm:pt>
  </dgm:ptLst>
  <dgm:cxnLst>
    <dgm:cxn modelId="{D800F844-C140-41C6-9A7C-2985BF332CE8}" srcId="{540172EA-3CF0-4A11-90CF-926D1009E16A}" destId="{B38F5DB3-0C3E-437C-A897-5654D61C5D42}" srcOrd="0" destOrd="0" parTransId="{8993451E-1CED-4114-9B95-D0FA5677F965}" sibTransId="{7BA62033-2301-46CB-A34E-27A86A17162D}"/>
    <dgm:cxn modelId="{84B78847-955B-47AB-9F81-14FA43CAE5A4}" type="presOf" srcId="{B38F5DB3-0C3E-437C-A897-5654D61C5D42}" destId="{534F6A10-A480-4657-8A3D-49AB20312016}" srcOrd="0" destOrd="0" presId="urn:microsoft.com/office/officeart/2005/8/layout/vList3"/>
    <dgm:cxn modelId="{6D4094C4-7605-4B17-A1E8-0A636B957CFD}" type="presOf" srcId="{540172EA-3CF0-4A11-90CF-926D1009E16A}" destId="{FCA5B7A7-2961-4DA8-B2AB-105D878B07AC}" srcOrd="0" destOrd="0" presId="urn:microsoft.com/office/officeart/2005/8/layout/vList3"/>
    <dgm:cxn modelId="{2B1D1F4F-965D-440D-9C66-3606B3327296}" type="presParOf" srcId="{FCA5B7A7-2961-4DA8-B2AB-105D878B07AC}" destId="{338928A9-3E6A-4A51-8D55-D0D5602B8096}" srcOrd="0" destOrd="0" presId="urn:microsoft.com/office/officeart/2005/8/layout/vList3"/>
    <dgm:cxn modelId="{47DD5204-274C-4E15-A2E4-5B72F9B61E6D}" type="presParOf" srcId="{338928A9-3E6A-4A51-8D55-D0D5602B8096}" destId="{D5B7D868-3AB1-4843-AC01-6281F04DEAD9}" srcOrd="0" destOrd="0" presId="urn:microsoft.com/office/officeart/2005/8/layout/vList3"/>
    <dgm:cxn modelId="{CA4FC7B0-AB2A-4713-9742-F4AC388D27F9}" type="presParOf" srcId="{338928A9-3E6A-4A51-8D55-D0D5602B8096}" destId="{534F6A10-A480-4657-8A3D-49AB2031201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CC87DA-8F97-40AA-86FA-914FE75172E7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80A6F891-E8D7-4525-96B2-E7BFB10FAE62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Olej</a:t>
          </a:r>
          <a:r>
            <a:rPr lang="ru-RU" b="1" dirty="0">
              <a:solidFill>
                <a:schemeClr val="tx1"/>
              </a:solidFill>
            </a:rPr>
            <a:t> z </a:t>
          </a:r>
          <a:r>
            <a:rPr lang="ru-RU" b="1" dirty="0" err="1">
              <a:solidFill>
                <a:schemeClr val="tx1"/>
              </a:solidFill>
            </a:rPr>
            <a:t>dýňových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semínek</a:t>
          </a:r>
          <a:endParaRPr lang="ru-RU" dirty="0">
            <a:solidFill>
              <a:schemeClr val="tx1"/>
            </a:solidFill>
          </a:endParaRPr>
        </a:p>
      </dgm:t>
    </dgm:pt>
    <dgm:pt modelId="{82381084-574A-4581-8EC4-19D18C6E90AB}" type="parTrans" cxnId="{97CA6CF3-10E8-44B4-A76C-8D0D7728029E}">
      <dgm:prSet/>
      <dgm:spPr/>
      <dgm:t>
        <a:bodyPr/>
        <a:lstStyle/>
        <a:p>
          <a:endParaRPr lang="ru-RU"/>
        </a:p>
      </dgm:t>
    </dgm:pt>
    <dgm:pt modelId="{C1F14B62-8A62-41A1-9611-3B1E050C0156}" type="sibTrans" cxnId="{97CA6CF3-10E8-44B4-A76C-8D0D7728029E}">
      <dgm:prSet/>
      <dgm:spPr/>
      <dgm:t>
        <a:bodyPr/>
        <a:lstStyle/>
        <a:p>
          <a:endParaRPr lang="ru-RU"/>
        </a:p>
      </dgm:t>
    </dgm:pt>
    <dgm:pt modelId="{D5D411E1-2EC3-4D43-8D8B-354DE9B62927}" type="pres">
      <dgm:prSet presAssocID="{BACC87DA-8F97-40AA-86FA-914FE75172E7}" presName="linearFlow" presStyleCnt="0">
        <dgm:presLayoutVars>
          <dgm:dir/>
          <dgm:resizeHandles val="exact"/>
        </dgm:presLayoutVars>
      </dgm:prSet>
      <dgm:spPr/>
    </dgm:pt>
    <dgm:pt modelId="{A2A3570E-78A0-40C3-B7F0-BE325DD4865D}" type="pres">
      <dgm:prSet presAssocID="{80A6F891-E8D7-4525-96B2-E7BFB10FAE62}" presName="composite" presStyleCnt="0"/>
      <dgm:spPr/>
    </dgm:pt>
    <dgm:pt modelId="{8ECD252C-1A91-4415-BF4B-359984793156}" type="pres">
      <dgm:prSet presAssocID="{80A6F891-E8D7-4525-96B2-E7BFB10FAE62}" presName="imgShp" presStyleLbl="fgImgPlace1" presStyleIdx="0" presStyleCnt="1"/>
      <dgm:spPr/>
    </dgm:pt>
    <dgm:pt modelId="{4AB4C63E-F196-4E17-914A-24B54B2E6498}" type="pres">
      <dgm:prSet presAssocID="{80A6F891-E8D7-4525-96B2-E7BFB10FAE62}" presName="txShp" presStyleLbl="node1" presStyleIdx="0" presStyleCnt="1">
        <dgm:presLayoutVars>
          <dgm:bulletEnabled val="1"/>
        </dgm:presLayoutVars>
      </dgm:prSet>
      <dgm:spPr/>
    </dgm:pt>
  </dgm:ptLst>
  <dgm:cxnLst>
    <dgm:cxn modelId="{CE171129-6D9A-470B-8F27-1C21EBF80EDF}" type="presOf" srcId="{80A6F891-E8D7-4525-96B2-E7BFB10FAE62}" destId="{4AB4C63E-F196-4E17-914A-24B54B2E6498}" srcOrd="0" destOrd="0" presId="urn:microsoft.com/office/officeart/2005/8/layout/vList3"/>
    <dgm:cxn modelId="{FC546E2C-7428-426A-AE65-D1B05C86131F}" type="presOf" srcId="{BACC87DA-8F97-40AA-86FA-914FE75172E7}" destId="{D5D411E1-2EC3-4D43-8D8B-354DE9B62927}" srcOrd="0" destOrd="0" presId="urn:microsoft.com/office/officeart/2005/8/layout/vList3"/>
    <dgm:cxn modelId="{97CA6CF3-10E8-44B4-A76C-8D0D7728029E}" srcId="{BACC87DA-8F97-40AA-86FA-914FE75172E7}" destId="{80A6F891-E8D7-4525-96B2-E7BFB10FAE62}" srcOrd="0" destOrd="0" parTransId="{82381084-574A-4581-8EC4-19D18C6E90AB}" sibTransId="{C1F14B62-8A62-41A1-9611-3B1E050C0156}"/>
    <dgm:cxn modelId="{C7CB26CF-0378-4493-873E-1E7772E48388}" type="presParOf" srcId="{D5D411E1-2EC3-4D43-8D8B-354DE9B62927}" destId="{A2A3570E-78A0-40C3-B7F0-BE325DD4865D}" srcOrd="0" destOrd="0" presId="urn:microsoft.com/office/officeart/2005/8/layout/vList3"/>
    <dgm:cxn modelId="{E326BADA-E057-4A24-9232-0C6722487A2F}" type="presParOf" srcId="{A2A3570E-78A0-40C3-B7F0-BE325DD4865D}" destId="{8ECD252C-1A91-4415-BF4B-359984793156}" srcOrd="0" destOrd="0" presId="urn:microsoft.com/office/officeart/2005/8/layout/vList3"/>
    <dgm:cxn modelId="{8A65EDA2-CAAA-4E5F-A4BB-9511A7AB5C9B}" type="presParOf" srcId="{A2A3570E-78A0-40C3-B7F0-BE325DD4865D}" destId="{4AB4C63E-F196-4E17-914A-24B54B2E649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8A236F-081D-4920-B2E6-534E538E92E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6CC1C04-DE4B-4C7C-9CAB-F069D3DBD052}">
      <dgm:prSet/>
      <dgm:spPr/>
      <dgm:t>
        <a:bodyPr/>
        <a:lstStyle/>
        <a:p>
          <a:r>
            <a:rPr lang="ru-RU" b="1"/>
            <a:t>Bohatý na esenciální mastné kyseliny a antioxidanty. Podporuje zdraví prostaty, imunity a pokožky.</a:t>
          </a:r>
          <a:endParaRPr lang="ru-RU"/>
        </a:p>
      </dgm:t>
    </dgm:pt>
    <dgm:pt modelId="{E6F7702F-669B-46FF-8F14-81C10A4EE391}" type="parTrans" cxnId="{A7973565-B30B-46A7-B6A2-E6D9A2169F99}">
      <dgm:prSet/>
      <dgm:spPr/>
      <dgm:t>
        <a:bodyPr/>
        <a:lstStyle/>
        <a:p>
          <a:endParaRPr lang="ru-RU"/>
        </a:p>
      </dgm:t>
    </dgm:pt>
    <dgm:pt modelId="{DAA44ABA-DF13-435B-B133-A4FEB45760FD}" type="sibTrans" cxnId="{A7973565-B30B-46A7-B6A2-E6D9A2169F99}">
      <dgm:prSet/>
      <dgm:spPr/>
      <dgm:t>
        <a:bodyPr/>
        <a:lstStyle/>
        <a:p>
          <a:endParaRPr lang="ru-RU"/>
        </a:p>
      </dgm:t>
    </dgm:pt>
    <dgm:pt modelId="{78E4FCED-17F3-481E-99CD-D866507FC43A}" type="pres">
      <dgm:prSet presAssocID="{978A236F-081D-4920-B2E6-534E538E92EC}" presName="linear" presStyleCnt="0">
        <dgm:presLayoutVars>
          <dgm:animLvl val="lvl"/>
          <dgm:resizeHandles val="exact"/>
        </dgm:presLayoutVars>
      </dgm:prSet>
      <dgm:spPr/>
    </dgm:pt>
    <dgm:pt modelId="{9E6CAB4A-B776-45E2-944A-06FE2FDA7D21}" type="pres">
      <dgm:prSet presAssocID="{16CC1C04-DE4B-4C7C-9CAB-F069D3DBD05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720E509-5FC0-4D7C-8761-586A0A0CAFD4}" type="presOf" srcId="{16CC1C04-DE4B-4C7C-9CAB-F069D3DBD052}" destId="{9E6CAB4A-B776-45E2-944A-06FE2FDA7D21}" srcOrd="0" destOrd="0" presId="urn:microsoft.com/office/officeart/2005/8/layout/vList2"/>
    <dgm:cxn modelId="{A7973565-B30B-46A7-B6A2-E6D9A2169F99}" srcId="{978A236F-081D-4920-B2E6-534E538E92EC}" destId="{16CC1C04-DE4B-4C7C-9CAB-F069D3DBD052}" srcOrd="0" destOrd="0" parTransId="{E6F7702F-669B-46FF-8F14-81C10A4EE391}" sibTransId="{DAA44ABA-DF13-435B-B133-A4FEB45760FD}"/>
    <dgm:cxn modelId="{297862D3-71D1-407C-80E8-85C609C87F3D}" type="presOf" srcId="{978A236F-081D-4920-B2E6-534E538E92EC}" destId="{78E4FCED-17F3-481E-99CD-D866507FC43A}" srcOrd="0" destOrd="0" presId="urn:microsoft.com/office/officeart/2005/8/layout/vList2"/>
    <dgm:cxn modelId="{6C0404A1-A67D-4E6B-8175-B75BD1712288}" type="presParOf" srcId="{78E4FCED-17F3-481E-99CD-D866507FC43A}" destId="{9E6CAB4A-B776-45E2-944A-06FE2FDA7D2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28BAB0-2F84-4A8B-87C0-750BC7DD93D7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766ACC3-A91D-4AF2-8E2B-248AE915DA2E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Vitamin</a:t>
          </a:r>
          <a:r>
            <a:rPr lang="ru-RU" b="1" dirty="0">
              <a:solidFill>
                <a:schemeClr val="tx1"/>
              </a:solidFill>
            </a:rPr>
            <a:t> E</a:t>
          </a:r>
          <a:endParaRPr lang="ru-RU" dirty="0">
            <a:solidFill>
              <a:schemeClr val="tx1"/>
            </a:solidFill>
          </a:endParaRPr>
        </a:p>
      </dgm:t>
    </dgm:pt>
    <dgm:pt modelId="{A90F0296-78DF-4EDC-94C2-C93042CD1AA7}" type="parTrans" cxnId="{285F296A-7881-448F-BCA9-C7135C2DF747}">
      <dgm:prSet/>
      <dgm:spPr/>
      <dgm:t>
        <a:bodyPr/>
        <a:lstStyle/>
        <a:p>
          <a:endParaRPr lang="ru-RU"/>
        </a:p>
      </dgm:t>
    </dgm:pt>
    <dgm:pt modelId="{DB128E67-1790-4D23-9A19-DAF665E755FA}" type="sibTrans" cxnId="{285F296A-7881-448F-BCA9-C7135C2DF747}">
      <dgm:prSet/>
      <dgm:spPr/>
      <dgm:t>
        <a:bodyPr/>
        <a:lstStyle/>
        <a:p>
          <a:endParaRPr lang="ru-RU"/>
        </a:p>
      </dgm:t>
    </dgm:pt>
    <dgm:pt modelId="{7A33DB32-2B5E-454E-96B8-2AC15A47D554}" type="pres">
      <dgm:prSet presAssocID="{E528BAB0-2F84-4A8B-87C0-750BC7DD93D7}" presName="linearFlow" presStyleCnt="0">
        <dgm:presLayoutVars>
          <dgm:dir/>
          <dgm:resizeHandles val="exact"/>
        </dgm:presLayoutVars>
      </dgm:prSet>
      <dgm:spPr/>
    </dgm:pt>
    <dgm:pt modelId="{BD49A5CC-F0BC-41A7-B97C-27B2D29FD610}" type="pres">
      <dgm:prSet presAssocID="{7766ACC3-A91D-4AF2-8E2B-248AE915DA2E}" presName="composite" presStyleCnt="0"/>
      <dgm:spPr/>
    </dgm:pt>
    <dgm:pt modelId="{D39945FD-3806-407B-A07C-76269808EA1E}" type="pres">
      <dgm:prSet presAssocID="{7766ACC3-A91D-4AF2-8E2B-248AE915DA2E}" presName="imgShp" presStyleLbl="fgImgPlace1" presStyleIdx="0" presStyleCnt="1"/>
      <dgm:spPr/>
    </dgm:pt>
    <dgm:pt modelId="{9C4B39A4-6C8F-44C4-B421-540DBB28E13C}" type="pres">
      <dgm:prSet presAssocID="{7766ACC3-A91D-4AF2-8E2B-248AE915DA2E}" presName="txShp" presStyleLbl="node1" presStyleIdx="0" presStyleCnt="1">
        <dgm:presLayoutVars>
          <dgm:bulletEnabled val="1"/>
        </dgm:presLayoutVars>
      </dgm:prSet>
      <dgm:spPr/>
    </dgm:pt>
  </dgm:ptLst>
  <dgm:cxnLst>
    <dgm:cxn modelId="{35E5BB18-F53A-46FE-A056-1232B7B42742}" type="presOf" srcId="{7766ACC3-A91D-4AF2-8E2B-248AE915DA2E}" destId="{9C4B39A4-6C8F-44C4-B421-540DBB28E13C}" srcOrd="0" destOrd="0" presId="urn:microsoft.com/office/officeart/2005/8/layout/vList3"/>
    <dgm:cxn modelId="{763A1839-586B-4021-BEB6-61C0DDDCDC14}" type="presOf" srcId="{E528BAB0-2F84-4A8B-87C0-750BC7DD93D7}" destId="{7A33DB32-2B5E-454E-96B8-2AC15A47D554}" srcOrd="0" destOrd="0" presId="urn:microsoft.com/office/officeart/2005/8/layout/vList3"/>
    <dgm:cxn modelId="{285F296A-7881-448F-BCA9-C7135C2DF747}" srcId="{E528BAB0-2F84-4A8B-87C0-750BC7DD93D7}" destId="{7766ACC3-A91D-4AF2-8E2B-248AE915DA2E}" srcOrd="0" destOrd="0" parTransId="{A90F0296-78DF-4EDC-94C2-C93042CD1AA7}" sibTransId="{DB128E67-1790-4D23-9A19-DAF665E755FA}"/>
    <dgm:cxn modelId="{15FB5995-F110-45F3-B597-E57A4FD75A4E}" type="presParOf" srcId="{7A33DB32-2B5E-454E-96B8-2AC15A47D554}" destId="{BD49A5CC-F0BC-41A7-B97C-27B2D29FD610}" srcOrd="0" destOrd="0" presId="urn:microsoft.com/office/officeart/2005/8/layout/vList3"/>
    <dgm:cxn modelId="{BF057545-2C51-4A0A-BAA0-FE445FD86BE3}" type="presParOf" srcId="{BD49A5CC-F0BC-41A7-B97C-27B2D29FD610}" destId="{D39945FD-3806-407B-A07C-76269808EA1E}" srcOrd="0" destOrd="0" presId="urn:microsoft.com/office/officeart/2005/8/layout/vList3"/>
    <dgm:cxn modelId="{913CCA00-FE60-45FE-81B3-D5EB533CC78C}" type="presParOf" srcId="{BD49A5CC-F0BC-41A7-B97C-27B2D29FD610}" destId="{9C4B39A4-6C8F-44C4-B421-540DBB28E13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BAC5145-091B-4308-B34D-237A90103A8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01E32E6-445D-414B-9BFD-BF978F43D1E8}">
      <dgm:prSet/>
      <dgm:spPr/>
      <dgm:t>
        <a:bodyPr/>
        <a:lstStyle/>
        <a:p>
          <a:r>
            <a:rPr lang="ru-RU" b="1"/>
            <a:t>Antioxidant, který chrání buňky před oxidačním stresem. Přispívá k zdraví kůže a imunitního systému.</a:t>
          </a:r>
          <a:endParaRPr lang="ru-RU"/>
        </a:p>
      </dgm:t>
    </dgm:pt>
    <dgm:pt modelId="{68FD0192-05DA-44F8-88A5-8C85620C115B}" type="parTrans" cxnId="{D0C45CAE-F3E6-430A-962C-29134A6C4A79}">
      <dgm:prSet/>
      <dgm:spPr/>
      <dgm:t>
        <a:bodyPr/>
        <a:lstStyle/>
        <a:p>
          <a:endParaRPr lang="ru-RU"/>
        </a:p>
      </dgm:t>
    </dgm:pt>
    <dgm:pt modelId="{DEDF8CF4-785F-415C-9012-AF1A5578334A}" type="sibTrans" cxnId="{D0C45CAE-F3E6-430A-962C-29134A6C4A79}">
      <dgm:prSet/>
      <dgm:spPr/>
      <dgm:t>
        <a:bodyPr/>
        <a:lstStyle/>
        <a:p>
          <a:endParaRPr lang="ru-RU"/>
        </a:p>
      </dgm:t>
    </dgm:pt>
    <dgm:pt modelId="{7A7A5D92-9369-4450-A78A-FBE19C5B2FD4}" type="pres">
      <dgm:prSet presAssocID="{4BAC5145-091B-4308-B34D-237A90103A86}" presName="linear" presStyleCnt="0">
        <dgm:presLayoutVars>
          <dgm:animLvl val="lvl"/>
          <dgm:resizeHandles val="exact"/>
        </dgm:presLayoutVars>
      </dgm:prSet>
      <dgm:spPr/>
    </dgm:pt>
    <dgm:pt modelId="{073549A1-723F-422D-9832-68E642E1F619}" type="pres">
      <dgm:prSet presAssocID="{201E32E6-445D-414B-9BFD-BF978F43D1E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6B827726-7C33-4481-BD75-20127E9AEB8E}" type="presOf" srcId="{201E32E6-445D-414B-9BFD-BF978F43D1E8}" destId="{073549A1-723F-422D-9832-68E642E1F619}" srcOrd="0" destOrd="0" presId="urn:microsoft.com/office/officeart/2005/8/layout/vList2"/>
    <dgm:cxn modelId="{275369AC-BFAA-4CA9-B870-D822A0A0D591}" type="presOf" srcId="{4BAC5145-091B-4308-B34D-237A90103A86}" destId="{7A7A5D92-9369-4450-A78A-FBE19C5B2FD4}" srcOrd="0" destOrd="0" presId="urn:microsoft.com/office/officeart/2005/8/layout/vList2"/>
    <dgm:cxn modelId="{D0C45CAE-F3E6-430A-962C-29134A6C4A79}" srcId="{4BAC5145-091B-4308-B34D-237A90103A86}" destId="{201E32E6-445D-414B-9BFD-BF978F43D1E8}" srcOrd="0" destOrd="0" parTransId="{68FD0192-05DA-44F8-88A5-8C85620C115B}" sibTransId="{DEDF8CF4-785F-415C-9012-AF1A5578334A}"/>
    <dgm:cxn modelId="{A6B26328-5806-442F-A971-78D91D9160A8}" type="presParOf" srcId="{7A7A5D92-9369-4450-A78A-FBE19C5B2FD4}" destId="{073549A1-723F-422D-9832-68E642E1F61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A9BC8A5-BC60-436E-B08C-13B51C4C1184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F3817DA-2761-42BE-9609-7E4C941B8E86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Jak</a:t>
          </a:r>
          <a:r>
            <a:rPr lang="ru-RU" b="1" dirty="0">
              <a:solidFill>
                <a:schemeClr val="tx1"/>
              </a:solidFill>
            </a:rPr>
            <a:t> DM-CURCUBITA </a:t>
          </a:r>
          <a:r>
            <a:rPr lang="ru-RU" b="1" dirty="0" err="1">
              <a:solidFill>
                <a:schemeClr val="tx1"/>
              </a:solidFill>
            </a:rPr>
            <a:t>funguje</a:t>
          </a:r>
          <a:endParaRPr lang="ru-RU" dirty="0">
            <a:solidFill>
              <a:schemeClr val="tx1"/>
            </a:solidFill>
          </a:endParaRPr>
        </a:p>
      </dgm:t>
    </dgm:pt>
    <dgm:pt modelId="{90B14FA7-C5A5-424F-B9D7-B465793B4449}" type="parTrans" cxnId="{E124056C-E85B-41B8-AD04-52BE772F55C5}">
      <dgm:prSet/>
      <dgm:spPr/>
      <dgm:t>
        <a:bodyPr/>
        <a:lstStyle/>
        <a:p>
          <a:endParaRPr lang="ru-RU"/>
        </a:p>
      </dgm:t>
    </dgm:pt>
    <dgm:pt modelId="{FF24FADE-7A9B-4F72-B548-F4BC134A84B0}" type="sibTrans" cxnId="{E124056C-E85B-41B8-AD04-52BE772F55C5}">
      <dgm:prSet/>
      <dgm:spPr/>
      <dgm:t>
        <a:bodyPr/>
        <a:lstStyle/>
        <a:p>
          <a:endParaRPr lang="ru-RU"/>
        </a:p>
      </dgm:t>
    </dgm:pt>
    <dgm:pt modelId="{76CD6402-B01A-40F3-8A86-85083365ED90}" type="pres">
      <dgm:prSet presAssocID="{9A9BC8A5-BC60-436E-B08C-13B51C4C1184}" presName="linearFlow" presStyleCnt="0">
        <dgm:presLayoutVars>
          <dgm:dir/>
          <dgm:resizeHandles val="exact"/>
        </dgm:presLayoutVars>
      </dgm:prSet>
      <dgm:spPr/>
    </dgm:pt>
    <dgm:pt modelId="{4E51148C-6DA1-463A-9C09-969FC500227A}" type="pres">
      <dgm:prSet presAssocID="{FF3817DA-2761-42BE-9609-7E4C941B8E86}" presName="composite" presStyleCnt="0"/>
      <dgm:spPr/>
    </dgm:pt>
    <dgm:pt modelId="{1444EAA5-F3D0-43A3-936E-24DB60440863}" type="pres">
      <dgm:prSet presAssocID="{FF3817DA-2761-42BE-9609-7E4C941B8E86}" presName="imgShp" presStyleLbl="fgImgPlace1" presStyleIdx="0" presStyleCnt="1"/>
      <dgm:spPr/>
    </dgm:pt>
    <dgm:pt modelId="{37E10214-CE25-4335-A921-351428EB3210}" type="pres">
      <dgm:prSet presAssocID="{FF3817DA-2761-42BE-9609-7E4C941B8E86}" presName="txShp" presStyleLbl="node1" presStyleIdx="0" presStyleCnt="1">
        <dgm:presLayoutVars>
          <dgm:bulletEnabled val="1"/>
        </dgm:presLayoutVars>
      </dgm:prSet>
      <dgm:spPr/>
    </dgm:pt>
  </dgm:ptLst>
  <dgm:cxnLst>
    <dgm:cxn modelId="{1EEEF26A-9488-4F5F-AE16-0D51595BB191}" type="presOf" srcId="{FF3817DA-2761-42BE-9609-7E4C941B8E86}" destId="{37E10214-CE25-4335-A921-351428EB3210}" srcOrd="0" destOrd="0" presId="urn:microsoft.com/office/officeart/2005/8/layout/vList3"/>
    <dgm:cxn modelId="{E124056C-E85B-41B8-AD04-52BE772F55C5}" srcId="{9A9BC8A5-BC60-436E-B08C-13B51C4C1184}" destId="{FF3817DA-2761-42BE-9609-7E4C941B8E86}" srcOrd="0" destOrd="0" parTransId="{90B14FA7-C5A5-424F-B9D7-B465793B4449}" sibTransId="{FF24FADE-7A9B-4F72-B548-F4BC134A84B0}"/>
    <dgm:cxn modelId="{166FFF82-5A7F-48D0-803D-4C0D67F3AF54}" type="presOf" srcId="{9A9BC8A5-BC60-436E-B08C-13B51C4C1184}" destId="{76CD6402-B01A-40F3-8A86-85083365ED90}" srcOrd="0" destOrd="0" presId="urn:microsoft.com/office/officeart/2005/8/layout/vList3"/>
    <dgm:cxn modelId="{FC2E6CA3-A8B7-4986-8986-CAEA28F90276}" type="presParOf" srcId="{76CD6402-B01A-40F3-8A86-85083365ED90}" destId="{4E51148C-6DA1-463A-9C09-969FC500227A}" srcOrd="0" destOrd="0" presId="urn:microsoft.com/office/officeart/2005/8/layout/vList3"/>
    <dgm:cxn modelId="{A1946713-0E77-4EB8-81AB-9EC653E4B5AD}" type="presParOf" srcId="{4E51148C-6DA1-463A-9C09-969FC500227A}" destId="{1444EAA5-F3D0-43A3-936E-24DB60440863}" srcOrd="0" destOrd="0" presId="urn:microsoft.com/office/officeart/2005/8/layout/vList3"/>
    <dgm:cxn modelId="{8F30AAB7-FB5C-4993-B9D6-3B9B68DCAFF3}" type="presParOf" srcId="{4E51148C-6DA1-463A-9C09-969FC500227A}" destId="{37E10214-CE25-4335-A921-351428EB321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6B4A49A-419C-4B87-A239-C1528A63DDA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36F43BD-C841-447C-96EE-DE322DC4E099}">
      <dgm:prSet/>
      <dgm:spPr/>
      <dgm:t>
        <a:bodyPr/>
        <a:lstStyle/>
        <a:p>
          <a:r>
            <a:rPr lang="ru-RU" b="1"/>
            <a:t>Kombinace přírodního oleje a vitamínu E podporuje vitalitu, zdraví prostaty a chrání buňky před poškozením.</a:t>
          </a:r>
          <a:endParaRPr lang="ru-RU"/>
        </a:p>
      </dgm:t>
    </dgm:pt>
    <dgm:pt modelId="{55D0AF34-76DF-4B47-A0AD-2070D3327A35}" type="parTrans" cxnId="{50ED72EB-3C9E-4C98-9061-1B71E383905C}">
      <dgm:prSet/>
      <dgm:spPr/>
      <dgm:t>
        <a:bodyPr/>
        <a:lstStyle/>
        <a:p>
          <a:endParaRPr lang="ru-RU"/>
        </a:p>
      </dgm:t>
    </dgm:pt>
    <dgm:pt modelId="{149B660A-4EAF-4812-BB41-50CDA418CFAE}" type="sibTrans" cxnId="{50ED72EB-3C9E-4C98-9061-1B71E383905C}">
      <dgm:prSet/>
      <dgm:spPr/>
      <dgm:t>
        <a:bodyPr/>
        <a:lstStyle/>
        <a:p>
          <a:endParaRPr lang="ru-RU"/>
        </a:p>
      </dgm:t>
    </dgm:pt>
    <dgm:pt modelId="{1609F05D-79CA-4199-8EC6-5921B6B4127D}" type="pres">
      <dgm:prSet presAssocID="{E6B4A49A-419C-4B87-A239-C1528A63DDAE}" presName="linear" presStyleCnt="0">
        <dgm:presLayoutVars>
          <dgm:animLvl val="lvl"/>
          <dgm:resizeHandles val="exact"/>
        </dgm:presLayoutVars>
      </dgm:prSet>
      <dgm:spPr/>
    </dgm:pt>
    <dgm:pt modelId="{EE64EBF5-D650-496F-A7E7-57B9CFDFCCB0}" type="pres">
      <dgm:prSet presAssocID="{F36F43BD-C841-447C-96EE-DE322DC4E09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9A5D06F-D7B4-45C1-81F7-B93FB8E98320}" type="presOf" srcId="{E6B4A49A-419C-4B87-A239-C1528A63DDAE}" destId="{1609F05D-79CA-4199-8EC6-5921B6B4127D}" srcOrd="0" destOrd="0" presId="urn:microsoft.com/office/officeart/2005/8/layout/vList2"/>
    <dgm:cxn modelId="{C628D154-AEC3-4ED0-BC8A-94AE97184771}" type="presOf" srcId="{F36F43BD-C841-447C-96EE-DE322DC4E099}" destId="{EE64EBF5-D650-496F-A7E7-57B9CFDFCCB0}" srcOrd="0" destOrd="0" presId="urn:microsoft.com/office/officeart/2005/8/layout/vList2"/>
    <dgm:cxn modelId="{50ED72EB-3C9E-4C98-9061-1B71E383905C}" srcId="{E6B4A49A-419C-4B87-A239-C1528A63DDAE}" destId="{F36F43BD-C841-447C-96EE-DE322DC4E099}" srcOrd="0" destOrd="0" parTransId="{55D0AF34-76DF-4B47-A0AD-2070D3327A35}" sibTransId="{149B660A-4EAF-4812-BB41-50CDA418CFAE}"/>
    <dgm:cxn modelId="{32FB9F30-F4B0-4FEA-8BED-819324E4DF26}" type="presParOf" srcId="{1609F05D-79CA-4199-8EC6-5921B6B4127D}" destId="{EE64EBF5-D650-496F-A7E7-57B9CFDFCC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294BC58-FB04-4F7A-B3D7-DA5DD0586B97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BDC5E717-7249-40C9-98EA-96C2F50E0D52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Doporučené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užívání</a:t>
          </a:r>
          <a:endParaRPr lang="ru-RU" dirty="0">
            <a:solidFill>
              <a:schemeClr val="tx1"/>
            </a:solidFill>
          </a:endParaRPr>
        </a:p>
      </dgm:t>
    </dgm:pt>
    <dgm:pt modelId="{907E9009-A479-4800-9E42-A9332FC362EC}" type="parTrans" cxnId="{6FE77A09-0E8D-467F-AFB7-CAA753C42C0D}">
      <dgm:prSet/>
      <dgm:spPr/>
      <dgm:t>
        <a:bodyPr/>
        <a:lstStyle/>
        <a:p>
          <a:endParaRPr lang="ru-RU"/>
        </a:p>
      </dgm:t>
    </dgm:pt>
    <dgm:pt modelId="{E1125401-9962-4400-B592-774D2E3B3C17}" type="sibTrans" cxnId="{6FE77A09-0E8D-467F-AFB7-CAA753C42C0D}">
      <dgm:prSet/>
      <dgm:spPr/>
      <dgm:t>
        <a:bodyPr/>
        <a:lstStyle/>
        <a:p>
          <a:endParaRPr lang="ru-RU"/>
        </a:p>
      </dgm:t>
    </dgm:pt>
    <dgm:pt modelId="{BE72958A-677F-4737-B980-547B17C6D5E2}" type="pres">
      <dgm:prSet presAssocID="{A294BC58-FB04-4F7A-B3D7-DA5DD0586B97}" presName="linearFlow" presStyleCnt="0">
        <dgm:presLayoutVars>
          <dgm:dir/>
          <dgm:resizeHandles val="exact"/>
        </dgm:presLayoutVars>
      </dgm:prSet>
      <dgm:spPr/>
    </dgm:pt>
    <dgm:pt modelId="{76A9FBF9-7B4D-4D1C-9332-5C508E5AEA2E}" type="pres">
      <dgm:prSet presAssocID="{BDC5E717-7249-40C9-98EA-96C2F50E0D52}" presName="composite" presStyleCnt="0"/>
      <dgm:spPr/>
    </dgm:pt>
    <dgm:pt modelId="{8795AB23-D7DD-4DB6-BA92-ADD6FE7C6303}" type="pres">
      <dgm:prSet presAssocID="{BDC5E717-7249-40C9-98EA-96C2F50E0D52}" presName="imgShp" presStyleLbl="fgImgPlace1" presStyleIdx="0" presStyleCnt="1"/>
      <dgm:spPr/>
    </dgm:pt>
    <dgm:pt modelId="{0896B2ED-8F2A-4682-9A7A-3F8757F7A907}" type="pres">
      <dgm:prSet presAssocID="{BDC5E717-7249-40C9-98EA-96C2F50E0D52}" presName="txShp" presStyleLbl="node1" presStyleIdx="0" presStyleCnt="1">
        <dgm:presLayoutVars>
          <dgm:bulletEnabled val="1"/>
        </dgm:presLayoutVars>
      </dgm:prSet>
      <dgm:spPr/>
    </dgm:pt>
  </dgm:ptLst>
  <dgm:cxnLst>
    <dgm:cxn modelId="{6FE77A09-0E8D-467F-AFB7-CAA753C42C0D}" srcId="{A294BC58-FB04-4F7A-B3D7-DA5DD0586B97}" destId="{BDC5E717-7249-40C9-98EA-96C2F50E0D52}" srcOrd="0" destOrd="0" parTransId="{907E9009-A479-4800-9E42-A9332FC362EC}" sibTransId="{E1125401-9962-4400-B592-774D2E3B3C17}"/>
    <dgm:cxn modelId="{59165C31-161C-4353-85EA-D743252797E6}" type="presOf" srcId="{A294BC58-FB04-4F7A-B3D7-DA5DD0586B97}" destId="{BE72958A-677F-4737-B980-547B17C6D5E2}" srcOrd="0" destOrd="0" presId="urn:microsoft.com/office/officeart/2005/8/layout/vList3"/>
    <dgm:cxn modelId="{22F709F6-F99F-4214-A29C-78B54BA04126}" type="presOf" srcId="{BDC5E717-7249-40C9-98EA-96C2F50E0D52}" destId="{0896B2ED-8F2A-4682-9A7A-3F8757F7A907}" srcOrd="0" destOrd="0" presId="urn:microsoft.com/office/officeart/2005/8/layout/vList3"/>
    <dgm:cxn modelId="{AF353B1F-1271-461E-84BF-54BC4BA32806}" type="presParOf" srcId="{BE72958A-677F-4737-B980-547B17C6D5E2}" destId="{76A9FBF9-7B4D-4D1C-9332-5C508E5AEA2E}" srcOrd="0" destOrd="0" presId="urn:microsoft.com/office/officeart/2005/8/layout/vList3"/>
    <dgm:cxn modelId="{1744CDD7-7BB1-4CBE-A2E7-6D5604348931}" type="presParOf" srcId="{76A9FBF9-7B4D-4D1C-9332-5C508E5AEA2E}" destId="{8795AB23-D7DD-4DB6-BA92-ADD6FE7C6303}" srcOrd="0" destOrd="0" presId="urn:microsoft.com/office/officeart/2005/8/layout/vList3"/>
    <dgm:cxn modelId="{25C3E0A3-8DA8-46AD-880D-94C335B08B0C}" type="presParOf" srcId="{76A9FBF9-7B4D-4D1C-9332-5C508E5AEA2E}" destId="{0896B2ED-8F2A-4682-9A7A-3F8757F7A9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FA968-9715-479C-AA64-E93019B24EAB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>
              <a:solidFill>
                <a:schemeClr val="tx1"/>
              </a:solidFill>
            </a:rPr>
            <a:t>DM-CURCUBITA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3B8317B5-FC81-463C-8F2E-308BA7B1E97C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00BD86-BE32-4CF3-951B-47A1DDD86240}">
      <dsp:nvSpPr>
        <dsp:cNvPr id="0" name=""/>
        <dsp:cNvSpPr/>
      </dsp:nvSpPr>
      <dsp:spPr>
        <a:xfrm>
          <a:off x="0" y="3780"/>
          <a:ext cx="6858000" cy="5021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800" b="1" kern="1200"/>
            <a:t>Užívejte pravidelně během jídla s vodou. Snadné polykání díky želatinové kapsli.</a:t>
          </a:r>
          <a:endParaRPr lang="ru-RU" sz="5800" kern="1200"/>
        </a:p>
      </dsp:txBody>
      <dsp:txXfrm>
        <a:off x="245136" y="248916"/>
        <a:ext cx="6367728" cy="453136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781E00-7D1B-4CC9-BA2B-7BCDA539A0B2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Upozornění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25791DB3-95E1-4400-AB42-F073E44E6251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9DD701-BFFA-452B-93AF-0D7632D9C08C}">
      <dsp:nvSpPr>
        <dsp:cNvPr id="0" name=""/>
        <dsp:cNvSpPr/>
      </dsp:nvSpPr>
      <dsp:spPr>
        <a:xfrm>
          <a:off x="0" y="444869"/>
          <a:ext cx="6858000" cy="4139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800" b="1" kern="1200"/>
            <a:t>Nevhodné pro děti, těhotné a kojící ženy. Uchovávejte mimo dosah dětí.</a:t>
          </a:r>
          <a:endParaRPr lang="ru-RU" sz="5800" kern="1200"/>
        </a:p>
      </dsp:txBody>
      <dsp:txXfrm>
        <a:off x="202072" y="646941"/>
        <a:ext cx="6453856" cy="373531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845183-71F5-4ABF-8E2E-DC8284EEFEA1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>
              <a:solidFill>
                <a:schemeClr val="tx1"/>
              </a:solidFill>
            </a:rPr>
            <a:t>V </a:t>
          </a:r>
          <a:r>
            <a:rPr lang="ru-RU" sz="4200" b="1" kern="1200" dirty="0" err="1">
              <a:solidFill>
                <a:schemeClr val="tx1"/>
              </a:solidFill>
            </a:rPr>
            <a:t>souladu</a:t>
          </a:r>
          <a:r>
            <a:rPr lang="ru-RU" sz="4200" b="1" kern="1200" dirty="0">
              <a:solidFill>
                <a:schemeClr val="tx1"/>
              </a:solidFill>
            </a:rPr>
            <a:t> s EU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1E99474E-B7E6-435B-AE3E-0254F803422C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426451-2DD6-4A8D-9238-2E151FFB6A58}">
      <dsp:nvSpPr>
        <dsp:cNvPr id="0" name=""/>
        <dsp:cNvSpPr/>
      </dsp:nvSpPr>
      <dsp:spPr>
        <a:xfrm>
          <a:off x="0" y="146519"/>
          <a:ext cx="6858000" cy="4736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600" b="1" kern="1200"/>
            <a:t>Je důležité poznamenat, že v souladu s evropskou směrnicí č. 432/2012 nejsou poskytována konkrétní lékařská prohlášení o výrobku.</a:t>
          </a:r>
          <a:endParaRPr lang="ru-RU" sz="4600" kern="1200"/>
        </a:p>
      </dsp:txBody>
      <dsp:txXfrm>
        <a:off x="231200" y="377719"/>
        <a:ext cx="6395600" cy="427376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51F007-25C1-4BD8-B528-6C3CAB9237C2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Recenze</a:t>
          </a:r>
          <a:r>
            <a:rPr lang="ru-RU" sz="4200" b="1" kern="1200" dirty="0">
              <a:solidFill>
                <a:schemeClr val="tx1"/>
              </a:solidFill>
            </a:rPr>
            <a:t> a </a:t>
          </a:r>
          <a:r>
            <a:rPr lang="ru-RU" sz="4200" b="1" kern="1200" dirty="0" err="1">
              <a:solidFill>
                <a:schemeClr val="tx1"/>
              </a:solidFill>
            </a:rPr>
            <a:t>doporučení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37536B4E-DC01-49DA-8C97-C65B2B87E4E8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50F134-431C-40B0-9B44-E8564DDCFEE0}">
      <dsp:nvSpPr>
        <dsp:cNvPr id="0" name=""/>
        <dsp:cNvSpPr/>
      </dsp:nvSpPr>
      <dsp:spPr>
        <a:xfrm>
          <a:off x="0" y="3780"/>
          <a:ext cx="6858000" cy="5021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800" b="1" kern="1200"/>
            <a:t>Zákazníci potvrzují pozitivní účinky na vitalitu a pohodu. Výsledky se mohou lišit.</a:t>
          </a:r>
          <a:endParaRPr lang="ru-RU" sz="5800" kern="1200"/>
        </a:p>
      </dsp:txBody>
      <dsp:txXfrm>
        <a:off x="245136" y="248916"/>
        <a:ext cx="6367728" cy="453136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F315C6-398E-4B06-AD26-DFF959CB9CEF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Kontaktujte</a:t>
          </a:r>
          <a:r>
            <a:rPr lang="ru-RU" sz="4200" b="1" kern="1200" dirty="0">
              <a:solidFill>
                <a:schemeClr val="tx1"/>
              </a:solidFill>
            </a:rPr>
            <a:t> </a:t>
          </a:r>
          <a:r>
            <a:rPr lang="ru-RU" sz="4200" b="1" kern="1200" dirty="0" err="1">
              <a:solidFill>
                <a:schemeClr val="tx1"/>
              </a:solidFill>
            </a:rPr>
            <a:t>nás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1ABC4FEE-2108-4999-9027-9A4BB8FABBB9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2D938B-02F7-41EC-AE39-F8E47E608AD3}">
      <dsp:nvSpPr>
        <dsp:cNvPr id="0" name=""/>
        <dsp:cNvSpPr/>
      </dsp:nvSpPr>
      <dsp:spPr>
        <a:xfrm>
          <a:off x="0" y="765449"/>
          <a:ext cx="6858000" cy="3498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 err="1"/>
            <a:t>Máte-li</a:t>
          </a:r>
          <a:r>
            <a:rPr lang="ru-RU" sz="4000" b="1" kern="1200" dirty="0"/>
            <a:t> </a:t>
          </a:r>
          <a:r>
            <a:rPr lang="ru-RU" sz="4000" b="1" kern="1200" dirty="0" err="1"/>
            <a:t>zájem</a:t>
          </a:r>
          <a:r>
            <a:rPr lang="ru-RU" sz="4000" b="1" kern="1200" dirty="0"/>
            <a:t> o </a:t>
          </a:r>
          <a:r>
            <a:rPr lang="ru-RU" sz="4000" b="1" kern="1200" dirty="0" err="1"/>
            <a:t>více</a:t>
          </a:r>
          <a:r>
            <a:rPr lang="ru-RU" sz="4000" b="1" kern="1200" dirty="0"/>
            <a:t> </a:t>
          </a:r>
          <a:r>
            <a:rPr lang="ru-RU" sz="4000" b="1" kern="1200" dirty="0" err="1"/>
            <a:t>informací</a:t>
          </a:r>
          <a:r>
            <a:rPr lang="ru-RU" sz="4000" b="1" kern="1200" dirty="0"/>
            <a:t>, </a:t>
          </a:r>
          <a:r>
            <a:rPr lang="ru-RU" sz="4000" b="1" kern="1200" dirty="0" err="1"/>
            <a:t>neváhejte</a:t>
          </a:r>
          <a:r>
            <a:rPr lang="ru-RU" sz="4000" b="1" kern="1200" dirty="0"/>
            <a:t> </a:t>
          </a:r>
          <a:r>
            <a:rPr lang="ru-RU" sz="4000" b="1" kern="1200" dirty="0" err="1"/>
            <a:t>nás</a:t>
          </a:r>
          <a:r>
            <a:rPr lang="ru-RU" sz="4000" b="1" kern="1200" dirty="0"/>
            <a:t> </a:t>
          </a:r>
          <a:r>
            <a:rPr lang="ru-RU" sz="4000" b="1" kern="1200" dirty="0" err="1"/>
            <a:t>kontaktovat</a:t>
          </a:r>
          <a:r>
            <a:rPr lang="ru-RU" sz="4000" b="1" kern="1200" dirty="0"/>
            <a:t>:</a:t>
          </a:r>
          <a:br>
            <a:rPr lang="ru-RU" sz="4000" b="1" kern="1200" dirty="0"/>
          </a:br>
          <a:r>
            <a:rPr lang="ru-RU" sz="4000" b="1" kern="1200" dirty="0"/>
            <a:t>Web: www.healthycom.cz</a:t>
          </a:r>
          <a:br>
            <a:rPr lang="ru-RU" sz="4000" b="1" kern="1200" dirty="0"/>
          </a:br>
          <a:r>
            <a:rPr lang="ru-RU" sz="4000" b="1" kern="1200" dirty="0"/>
            <a:t>E-mail: info@healthycom.cz</a:t>
          </a:r>
          <a:endParaRPr lang="ru-RU" sz="4000" kern="1200" dirty="0"/>
        </a:p>
      </dsp:txBody>
      <dsp:txXfrm>
        <a:off x="170773" y="936222"/>
        <a:ext cx="6516454" cy="3156754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C26268-7C5B-4C1D-988C-FED17464DBBF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Sledujte</a:t>
          </a:r>
          <a:r>
            <a:rPr lang="ru-RU" sz="4200" b="1" kern="1200" dirty="0">
              <a:solidFill>
                <a:schemeClr val="tx1"/>
              </a:solidFill>
            </a:rPr>
            <a:t> </a:t>
          </a:r>
          <a:r>
            <a:rPr lang="ru-RU" sz="4200" b="1" kern="1200" dirty="0" err="1">
              <a:solidFill>
                <a:schemeClr val="tx1"/>
              </a:solidFill>
            </a:rPr>
            <a:t>nás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37DB5036-30A7-484A-836F-93C5CD89A47C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6A9C3D-4A62-4512-8DB8-595ED68A37B5}">
      <dsp:nvSpPr>
        <dsp:cNvPr id="0" name=""/>
        <dsp:cNvSpPr/>
      </dsp:nvSpPr>
      <dsp:spPr>
        <a:xfrm>
          <a:off x="0" y="727424"/>
          <a:ext cx="6858000" cy="35743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b="1" kern="1200"/>
            <a:t>Síla přírody pro vaši pleť, imunitu a vitalitu.</a:t>
          </a:r>
          <a:endParaRPr lang="ru-RU" sz="6500" kern="1200"/>
        </a:p>
      </dsp:txBody>
      <dsp:txXfrm>
        <a:off x="174485" y="901909"/>
        <a:ext cx="6509030" cy="322538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AC6915-072B-4E27-B9B6-C847DFA8D055}">
      <dsp:nvSpPr>
        <dsp:cNvPr id="0" name=""/>
        <dsp:cNvSpPr/>
      </dsp:nvSpPr>
      <dsp:spPr>
        <a:xfrm>
          <a:off x="0" y="195074"/>
          <a:ext cx="6858000" cy="4639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b="1" kern="1200"/>
            <a:t>Sledujte nás na sociálních sítích a buďte součástí komunity zdraví.</a:t>
          </a:r>
          <a:endParaRPr lang="ru-RU" sz="6500" kern="1200"/>
        </a:p>
      </dsp:txBody>
      <dsp:txXfrm>
        <a:off x="226460" y="421534"/>
        <a:ext cx="6405080" cy="418613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4F6A10-A480-4657-8A3D-49AB20312016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Děkujeme</a:t>
          </a:r>
          <a:r>
            <a:rPr lang="ru-RU" sz="4200" b="1" kern="1200" dirty="0">
              <a:solidFill>
                <a:schemeClr val="tx1"/>
              </a:solidFill>
            </a:rPr>
            <a:t> </a:t>
          </a:r>
          <a:r>
            <a:rPr lang="ru-RU" sz="4200" b="1" kern="1200" dirty="0" err="1">
              <a:solidFill>
                <a:schemeClr val="tx1"/>
              </a:solidFill>
            </a:rPr>
            <a:t>za</a:t>
          </a:r>
          <a:r>
            <a:rPr lang="ru-RU" sz="4200" b="1" kern="1200" dirty="0">
              <a:solidFill>
                <a:schemeClr val="tx1"/>
              </a:solidFill>
            </a:rPr>
            <a:t> </a:t>
          </a:r>
          <a:r>
            <a:rPr lang="ru-RU" sz="4200" b="1" kern="1200" dirty="0" err="1">
              <a:solidFill>
                <a:schemeClr val="tx1"/>
              </a:solidFill>
            </a:rPr>
            <a:t>pozornost</a:t>
          </a:r>
          <a:r>
            <a:rPr lang="ru-RU" sz="4200" b="1" kern="1200" dirty="0">
              <a:solidFill>
                <a:schemeClr val="tx1"/>
              </a:solidFill>
            </a:rPr>
            <a:t>!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D5B7D868-3AB1-4843-AC01-6281F04DEAD9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B4C63E-F196-4E17-914A-24B54B2E6498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Olej</a:t>
          </a:r>
          <a:r>
            <a:rPr lang="ru-RU" sz="4200" b="1" kern="1200" dirty="0">
              <a:solidFill>
                <a:schemeClr val="tx1"/>
              </a:solidFill>
            </a:rPr>
            <a:t> z </a:t>
          </a:r>
          <a:r>
            <a:rPr lang="ru-RU" sz="4200" b="1" kern="1200" dirty="0" err="1">
              <a:solidFill>
                <a:schemeClr val="tx1"/>
              </a:solidFill>
            </a:rPr>
            <a:t>dýňových</a:t>
          </a:r>
          <a:r>
            <a:rPr lang="ru-RU" sz="4200" b="1" kern="1200" dirty="0">
              <a:solidFill>
                <a:schemeClr val="tx1"/>
              </a:solidFill>
            </a:rPr>
            <a:t> </a:t>
          </a:r>
          <a:r>
            <a:rPr lang="ru-RU" sz="4200" b="1" kern="1200" dirty="0" err="1">
              <a:solidFill>
                <a:schemeClr val="tx1"/>
              </a:solidFill>
            </a:rPr>
            <a:t>semínek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8ECD252C-1A91-4415-BF4B-359984793156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6CAB4A-B776-45E2-944A-06FE2FDA7D21}">
      <dsp:nvSpPr>
        <dsp:cNvPr id="0" name=""/>
        <dsp:cNvSpPr/>
      </dsp:nvSpPr>
      <dsp:spPr>
        <a:xfrm>
          <a:off x="0" y="43560"/>
          <a:ext cx="6858000" cy="4942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b="1" kern="1200"/>
            <a:t>Bohatý na esenciální mastné kyseliny a antioxidanty. Podporuje zdraví prostaty, imunity a pokožky.</a:t>
          </a:r>
          <a:endParaRPr lang="ru-RU" sz="4800" kern="1200"/>
        </a:p>
      </dsp:txBody>
      <dsp:txXfrm>
        <a:off x="241252" y="284812"/>
        <a:ext cx="6375496" cy="44595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4B39A4-6C8F-44C4-B421-540DBB28E13C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Vitamin</a:t>
          </a:r>
          <a:r>
            <a:rPr lang="ru-RU" sz="4200" b="1" kern="1200" dirty="0">
              <a:solidFill>
                <a:schemeClr val="tx1"/>
              </a:solidFill>
            </a:rPr>
            <a:t> E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D39945FD-3806-407B-A07C-76269808EA1E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3549A1-723F-422D-9832-68E642E1F619}">
      <dsp:nvSpPr>
        <dsp:cNvPr id="0" name=""/>
        <dsp:cNvSpPr/>
      </dsp:nvSpPr>
      <dsp:spPr>
        <a:xfrm>
          <a:off x="0" y="306810"/>
          <a:ext cx="6858000" cy="44155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100" b="1" kern="1200"/>
            <a:t>Antioxidant, který chrání buňky před oxidačním stresem. Přispívá k zdraví kůže a imunitního systému.</a:t>
          </a:r>
          <a:endParaRPr lang="ru-RU" sz="5100" kern="1200"/>
        </a:p>
      </dsp:txBody>
      <dsp:txXfrm>
        <a:off x="215551" y="522361"/>
        <a:ext cx="6426898" cy="39844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E10214-CE25-4335-A921-351428EB3210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Jak</a:t>
          </a:r>
          <a:r>
            <a:rPr lang="ru-RU" sz="4200" b="1" kern="1200" dirty="0">
              <a:solidFill>
                <a:schemeClr val="tx1"/>
              </a:solidFill>
            </a:rPr>
            <a:t> DM-CURCUBITA </a:t>
          </a:r>
          <a:r>
            <a:rPr lang="ru-RU" sz="4200" b="1" kern="1200" dirty="0" err="1">
              <a:solidFill>
                <a:schemeClr val="tx1"/>
              </a:solidFill>
            </a:rPr>
            <a:t>funguje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1444EAA5-F3D0-43A3-936E-24DB60440863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64EBF5-D650-496F-A7E7-57B9CFDFCCB0}">
      <dsp:nvSpPr>
        <dsp:cNvPr id="0" name=""/>
        <dsp:cNvSpPr/>
      </dsp:nvSpPr>
      <dsp:spPr>
        <a:xfrm>
          <a:off x="0" y="43560"/>
          <a:ext cx="6858000" cy="4942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800" b="1" kern="1200"/>
            <a:t>Kombinace přírodního oleje a vitamínu E podporuje vitalitu, zdraví prostaty a chrání buňky před poškozením.</a:t>
          </a:r>
          <a:endParaRPr lang="ru-RU" sz="4800" kern="1200"/>
        </a:p>
      </dsp:txBody>
      <dsp:txXfrm>
        <a:off x="241252" y="284812"/>
        <a:ext cx="6375496" cy="445957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96B2ED-8F2A-4682-9A7A-3F8757F7A907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Doporučené</a:t>
          </a:r>
          <a:r>
            <a:rPr lang="ru-RU" sz="4200" b="1" kern="1200" dirty="0">
              <a:solidFill>
                <a:schemeClr val="tx1"/>
              </a:solidFill>
            </a:rPr>
            <a:t> </a:t>
          </a:r>
          <a:r>
            <a:rPr lang="ru-RU" sz="4200" b="1" kern="1200" dirty="0" err="1">
              <a:solidFill>
                <a:schemeClr val="tx1"/>
              </a:solidFill>
            </a:rPr>
            <a:t>užívání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8795AB23-D7DD-4DB6-BA92-ADD6FE7C6303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0.xml"/><Relationship Id="rId13" Type="http://schemas.openxmlformats.org/officeDocument/2006/relationships/image" Target="../media/image12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12" Type="http://schemas.microsoft.com/office/2007/relationships/diagramDrawing" Target="../diagrams/drawing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9.xml"/><Relationship Id="rId11" Type="http://schemas.openxmlformats.org/officeDocument/2006/relationships/diagramColors" Target="../diagrams/colors20.xml"/><Relationship Id="rId5" Type="http://schemas.openxmlformats.org/officeDocument/2006/relationships/diagramQuickStyle" Target="../diagrams/quickStyle19.xml"/><Relationship Id="rId10" Type="http://schemas.openxmlformats.org/officeDocument/2006/relationships/diagramQuickStyle" Target="../diagrams/quickStyle20.xml"/><Relationship Id="rId4" Type="http://schemas.openxmlformats.org/officeDocument/2006/relationships/diagramLayout" Target="../diagrams/layout19.xml"/><Relationship Id="rId9" Type="http://schemas.openxmlformats.org/officeDocument/2006/relationships/diagramLayout" Target="../diagrams/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6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7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3" Type="http://schemas.openxmlformats.org/officeDocument/2006/relationships/image" Target="../media/image8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image" Target="../media/image9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13" Type="http://schemas.openxmlformats.org/officeDocument/2006/relationships/image" Target="../media/image10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12" Type="http://schemas.microsoft.com/office/2007/relationships/diagramDrawing" Target="../diagrams/drawing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11" Type="http://schemas.openxmlformats.org/officeDocument/2006/relationships/diagramColors" Target="../diagrams/colors16.xml"/><Relationship Id="rId5" Type="http://schemas.openxmlformats.org/officeDocument/2006/relationships/diagramQuickStyle" Target="../diagrams/quickStyle15.xml"/><Relationship Id="rId10" Type="http://schemas.openxmlformats.org/officeDocument/2006/relationships/diagramQuickStyle" Target="../diagrams/quickStyle16.xml"/><Relationship Id="rId4" Type="http://schemas.openxmlformats.org/officeDocument/2006/relationships/diagramLayout" Target="../diagrams/layout15.xml"/><Relationship Id="rId9" Type="http://schemas.openxmlformats.org/officeDocument/2006/relationships/diagramLayout" Target="../diagrams/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13" Type="http://schemas.openxmlformats.org/officeDocument/2006/relationships/image" Target="../media/image11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12" Type="http://schemas.microsoft.com/office/2007/relationships/diagramDrawing" Target="../diagrams/drawing1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7.xml"/><Relationship Id="rId11" Type="http://schemas.openxmlformats.org/officeDocument/2006/relationships/diagramColors" Target="../diagrams/colors18.xml"/><Relationship Id="rId5" Type="http://schemas.openxmlformats.org/officeDocument/2006/relationships/diagramQuickStyle" Target="../diagrams/quickStyle17.xml"/><Relationship Id="rId10" Type="http://schemas.openxmlformats.org/officeDocument/2006/relationships/diagramQuickStyle" Target="../diagrams/quickStyle18.xml"/><Relationship Id="rId4" Type="http://schemas.openxmlformats.org/officeDocument/2006/relationships/diagramLayout" Target="../diagrams/layout17.xml"/><Relationship Id="rId9" Type="http://schemas.openxmlformats.org/officeDocument/2006/relationships/diagramLayout" Target="../diagrams/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F6123A99-12DC-32AC-6944-D3894C0E80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6967777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53C85CA9-2E4E-CF1F-4E5B-79688F177B1E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DM-CURCUBITA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74025" y="713232"/>
            <a:ext cx="3840480" cy="6144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HealthyCom_no_bg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320" y="274320"/>
            <a:ext cx="1421315" cy="10945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5E6DBDD7-C098-FBD2-12FA-9A9ECF8A60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5504747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FEBFECF5-139C-D7D5-EAA4-52B06CE1A9C1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0_21_00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279" y="1611297"/>
            <a:ext cx="3840480" cy="256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9F8381C0-B851-8D4E-168A-B22CDC2CD3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975315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Logo BioActiv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5863" y="2327308"/>
            <a:ext cx="4437097" cy="220338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249AB30C-A701-21F6-1112-99D9D0106F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5193605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AFE21809-C20B-6F12-72FE-61F0EFD97923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0_43_26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279" y="1371600"/>
            <a:ext cx="3840480" cy="384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BD856E67-4E8E-77C4-849F-96CF45B3D6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7443876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6F303CC3-A6DC-6A6D-48EE-06D39ADFF5B3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1_35_5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1836" y="640080"/>
            <a:ext cx="3840480" cy="576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DD2F23D6-D637-5E86-FCDA-F8F453C372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3830305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5F17B5FE-B65E-D5BC-ECA4-8AAFCB34FE36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0_30_14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91145" y="785673"/>
            <a:ext cx="3840480" cy="576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BF45338C-6FB0-8E47-3C14-2780B62F5E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9320449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3B81378D-88B4-D1FE-7429-70E0AB0598A2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1_10_17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279" y="1371600"/>
            <a:ext cx="3840480" cy="384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AB375253-6ACF-8272-F40D-09442177BF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1512087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83B4554D-E900-6260-5531-420A9837DF5F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0_52_54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279" y="1371600"/>
            <a:ext cx="3840480" cy="384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3D8F417E-7962-880D-C96A-09D2E6746F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4168160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33598D79-9175-68EC-C08B-8CB994C65133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0_55_26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279" y="1371600"/>
            <a:ext cx="3840480" cy="384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7BA2D4DC-A69A-8D8E-1E31-A6FCE9E2C3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6644517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E6A96DFB-1D59-5093-D3E5-9D28B8859EC4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0_50_5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279" y="1371600"/>
            <a:ext cx="3840480" cy="384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F2CA4F31-A8F5-84D7-B9DF-CDF199EF39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9868681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31B89899-DEEA-2071-7D73-C9FFBEE917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0291750"/>
              </p:ext>
            </p:extLst>
          </p:nvPr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2_38_04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279" y="1371600"/>
            <a:ext cx="3840480" cy="384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187</Words>
  <Application>Microsoft Office PowerPoint</Application>
  <PresentationFormat>Произвольный</PresentationFormat>
  <Paragraphs>21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Khachatur Mkrtchyan</cp:lastModifiedBy>
  <cp:revision>2</cp:revision>
  <dcterms:created xsi:type="dcterms:W3CDTF">2013-01-27T09:14:16Z</dcterms:created>
  <dcterms:modified xsi:type="dcterms:W3CDTF">2025-04-11T21:13:27Z</dcterms:modified>
  <cp:category/>
</cp:coreProperties>
</file>