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38" autoAdjust="0"/>
    <p:restoredTop sz="94660"/>
  </p:normalViewPr>
  <p:slideViewPr>
    <p:cSldViewPr snapToGrid="0" snapToObjects="1">
      <p:cViewPr>
        <p:scale>
          <a:sx n="114" d="100"/>
          <a:sy n="114" d="100"/>
        </p:scale>
        <p:origin x="1272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274320"/>
            <a:ext cx="7772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000" b="1">
                <a:solidFill>
                  <a:srgbClr val="003366"/>
                </a:solidFill>
              </a:defRPr>
            </a:pPr>
            <a:r>
              <a:t>DM-E TONICUM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1" y="1188720"/>
            <a:ext cx="5038428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s-CZ" sz="2800" b="1" dirty="0"/>
          </a:p>
          <a:p>
            <a:pPr>
              <a:defRPr sz="2400">
                <a:solidFill>
                  <a:srgbClr val="000028"/>
                </a:solidFill>
              </a:defRPr>
            </a:pPr>
            <a:r>
              <a:rPr lang="cs-CZ" sz="2800" b="1" dirty="0"/>
              <a:t>Prémiový doplněk stravy s pupalkovým olejem a vitamínem E pro podporu zdravé pokožky, hormonální rovnováhy a buněčné ochrany.</a:t>
            </a:r>
          </a:p>
          <a:p>
            <a:endParaRPr sz="2800" b="1" dirty="0"/>
          </a:p>
        </p:txBody>
      </p:sp>
      <p:pic>
        <p:nvPicPr>
          <p:cNvPr id="5" name="Picture 4" descr="DM-E TONICUM_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7068" y="819437"/>
            <a:ext cx="2916852" cy="466696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274320"/>
            <a:ext cx="7772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000" b="1">
                <a:solidFill>
                  <a:srgbClr val="003366"/>
                </a:solidFill>
              </a:defRPr>
            </a:pPr>
            <a:r>
              <a:t>Kontaktujte nás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188720"/>
            <a:ext cx="451831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>
                <a:solidFill>
                  <a:srgbClr val="000028"/>
                </a:solidFill>
              </a:defRPr>
            </a:pPr>
            <a:r>
              <a:rPr lang="cs-CZ" sz="2800" b="1" dirty="0"/>
              <a:t>Máte-li zájem o více informací, neváhejte nás kontaktovat:</a:t>
            </a:r>
          </a:p>
          <a:p>
            <a:pPr>
              <a:defRPr sz="2400">
                <a:solidFill>
                  <a:srgbClr val="000028"/>
                </a:solidFill>
              </a:defRPr>
            </a:pPr>
            <a:r>
              <a:rPr lang="cs-CZ" sz="2800" b="1" dirty="0"/>
              <a:t>Web: www.healthycom.cz</a:t>
            </a:r>
          </a:p>
          <a:p>
            <a:pPr>
              <a:defRPr sz="2400">
                <a:solidFill>
                  <a:srgbClr val="000028"/>
                </a:solidFill>
              </a:defRPr>
            </a:pPr>
            <a:r>
              <a:rPr lang="cs-CZ" sz="2800" b="1" dirty="0"/>
              <a:t>E-mail: info@healthycom.cz</a:t>
            </a:r>
          </a:p>
          <a:p>
            <a:pPr>
              <a:defRPr sz="2400">
                <a:solidFill>
                  <a:srgbClr val="000028"/>
                </a:solidFill>
              </a:defRPr>
            </a:pPr>
            <a:r>
              <a:rPr lang="cs-CZ" sz="2800" b="1" dirty="0"/>
              <a:t>Sledujte nás na sociálních sítích a buďte součástí komunity zdraví.</a:t>
            </a:r>
          </a:p>
        </p:txBody>
      </p:sp>
      <p:pic>
        <p:nvPicPr>
          <p:cNvPr id="5" name="Picture 4" descr="Logo BioActiv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6950" y="1633756"/>
            <a:ext cx="3615200" cy="17952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274320"/>
            <a:ext cx="7772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000" b="1">
                <a:solidFill>
                  <a:srgbClr val="003366"/>
                </a:solidFill>
              </a:defRPr>
            </a:pPr>
            <a:r>
              <a:t>Pupalkový olej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1" y="1188720"/>
            <a:ext cx="4467976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s-CZ" sz="2800" b="1" dirty="0"/>
          </a:p>
          <a:p>
            <a:pPr>
              <a:defRPr sz="2400">
                <a:solidFill>
                  <a:srgbClr val="000028"/>
                </a:solidFill>
              </a:defRPr>
            </a:pPr>
            <a:r>
              <a:rPr lang="cs-CZ" sz="2800" b="1" dirty="0"/>
              <a:t>Bohatý na esenciální mastné kyseliny, přispívá k pružnosti a hydrataci pokožky, podporuje hormonální rovnováhu a zklidňuje organismus.</a:t>
            </a:r>
          </a:p>
          <a:p>
            <a:endParaRPr sz="2800" b="1" dirty="0"/>
          </a:p>
        </p:txBody>
      </p:sp>
      <p:pic>
        <p:nvPicPr>
          <p:cNvPr id="5" name="Picture 4" descr="ChatGPT Image 11 апр. 2025 г., 20_18_4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1746" y="1203096"/>
            <a:ext cx="3525054" cy="35250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274320"/>
            <a:ext cx="7772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000" b="1">
                <a:solidFill>
                  <a:srgbClr val="003366"/>
                </a:solidFill>
              </a:defRPr>
            </a:pPr>
            <a:r>
              <a:rPr dirty="0" err="1"/>
              <a:t>Síla</a:t>
            </a:r>
            <a:r>
              <a:rPr dirty="0"/>
              <a:t> </a:t>
            </a:r>
            <a:r>
              <a:rPr dirty="0" err="1"/>
              <a:t>vitamínu</a:t>
            </a:r>
            <a:r>
              <a:rPr dirty="0"/>
              <a:t> 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1" y="1188720"/>
            <a:ext cx="4409254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s-CZ" sz="2800" b="1" dirty="0"/>
          </a:p>
          <a:p>
            <a:pPr>
              <a:defRPr sz="2400">
                <a:solidFill>
                  <a:srgbClr val="000028"/>
                </a:solidFill>
              </a:defRPr>
            </a:pPr>
            <a:r>
              <a:rPr lang="cs-CZ" sz="2800" b="1" dirty="0"/>
              <a:t>Silný antioxidant chránící buňky před oxidačním stresem, podporuje regeneraci kůže a pomáhá udržet mladistvý vzhled a zdraví.</a:t>
            </a:r>
          </a:p>
          <a:p>
            <a:endParaRPr sz="2800" b="1" dirty="0"/>
          </a:p>
        </p:txBody>
      </p:sp>
      <p:pic>
        <p:nvPicPr>
          <p:cNvPr id="5" name="Picture 4" descr="ChatGPT Image 11 апр. 2025 г., 20_21_0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2972" y="1503306"/>
            <a:ext cx="4263285" cy="28421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274320"/>
            <a:ext cx="7772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000" b="1">
                <a:solidFill>
                  <a:srgbClr val="003366"/>
                </a:solidFill>
              </a:defRPr>
            </a:pPr>
            <a:r>
              <a:t>Biologická dostupnost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188720"/>
            <a:ext cx="4543477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s-CZ" sz="2800" b="1" dirty="0"/>
          </a:p>
          <a:p>
            <a:pPr>
              <a:defRPr sz="2400">
                <a:solidFill>
                  <a:srgbClr val="000028"/>
                </a:solidFill>
              </a:defRPr>
            </a:pPr>
            <a:r>
              <a:rPr lang="cs-CZ" sz="2800" b="1" dirty="0"/>
              <a:t>Želatinové kapsle s glycerinem zajišťují optimální vstřebatelnost, pohodlné užívání a stabilitu účinných látek po celou dobu trvanlivosti.</a:t>
            </a:r>
          </a:p>
          <a:p>
            <a:endParaRPr sz="2800" b="1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FCB11B1-F796-CF39-9D21-85D8B85894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7170" y="1065403"/>
            <a:ext cx="3478190" cy="34781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274320"/>
            <a:ext cx="7772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000" b="1">
                <a:solidFill>
                  <a:srgbClr val="003366"/>
                </a:solidFill>
              </a:defRPr>
            </a:pPr>
            <a:r>
              <a:t>Komplexní účinky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188719"/>
            <a:ext cx="3897525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s-CZ" sz="2800" b="1" dirty="0"/>
          </a:p>
          <a:p>
            <a:pPr>
              <a:defRPr sz="2400">
                <a:solidFill>
                  <a:srgbClr val="000028"/>
                </a:solidFill>
              </a:defRPr>
            </a:pPr>
            <a:r>
              <a:rPr lang="cs-CZ" sz="2800" b="1" dirty="0"/>
              <a:t>Kombinace přírodních složek podporuje zdraví pleti, hormonální rovnováhu, ochranu buněk a vitalitu organismu.</a:t>
            </a:r>
          </a:p>
          <a:p>
            <a:endParaRPr sz="2800" b="1" dirty="0"/>
          </a:p>
        </p:txBody>
      </p:sp>
      <p:pic>
        <p:nvPicPr>
          <p:cNvPr id="5" name="Picture 4" descr="ChatGPT Image 11 апр. 2025 г., 20_30_1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8332" y="525990"/>
            <a:ext cx="3697028" cy="55455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274320"/>
            <a:ext cx="7772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000" b="1">
                <a:solidFill>
                  <a:srgbClr val="003366"/>
                </a:solidFill>
              </a:defRPr>
            </a:pPr>
            <a:r>
              <a:t>Doporučení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1" y="1188720"/>
            <a:ext cx="3915977" cy="45409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s-CZ" sz="2800" b="1" dirty="0"/>
          </a:p>
          <a:p>
            <a:pPr>
              <a:defRPr sz="2400">
                <a:solidFill>
                  <a:srgbClr val="000028"/>
                </a:solidFill>
              </a:defRPr>
            </a:pPr>
            <a:r>
              <a:rPr lang="cs-CZ" sz="2800" b="1" dirty="0"/>
              <a:t>Užívejte 1–2 kapsle denně během jídla. Doporučujeme konzultaci s lékařem před zahájením užívání zejména při užívání jiných doplňků nebo léčiv.</a:t>
            </a:r>
          </a:p>
          <a:p>
            <a:endParaRPr sz="2800" b="1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AADA812-5209-787A-B195-F5247A98E0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4618" y="704675"/>
            <a:ext cx="4130741" cy="41307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274320"/>
            <a:ext cx="7772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000" b="1">
                <a:solidFill>
                  <a:srgbClr val="003366"/>
                </a:solidFill>
              </a:defRPr>
            </a:pPr>
            <a:r>
              <a:t>Zkušenosti uživatelů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188720"/>
            <a:ext cx="402336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s-CZ" sz="2800" b="1" dirty="0"/>
          </a:p>
          <a:p>
            <a:pPr>
              <a:defRPr sz="2400">
                <a:solidFill>
                  <a:srgbClr val="000028"/>
                </a:solidFill>
              </a:defRPr>
            </a:pPr>
            <a:r>
              <a:rPr lang="cs-CZ" sz="2800" b="1" dirty="0"/>
              <a:t>Uživatelé zaznamenávají zlepšení stavu pleti, zmírnění hormonálních výkyvů a celkový pocit vitality a rovnováhy.</a:t>
            </a:r>
          </a:p>
          <a:p>
            <a:endParaRPr sz="2800" b="1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C512805-C5B2-99A4-0193-087148FB46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11" y="1463040"/>
            <a:ext cx="3731004" cy="37310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274320"/>
            <a:ext cx="7772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000" b="1">
                <a:solidFill>
                  <a:srgbClr val="003366"/>
                </a:solidFill>
              </a:defRPr>
            </a:pPr>
            <a:r>
              <a:t>Přirozená cesta ke zdraví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188720"/>
            <a:ext cx="4207918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s-CZ" sz="2800" b="1" dirty="0"/>
          </a:p>
          <a:p>
            <a:pPr>
              <a:defRPr sz="2400">
                <a:solidFill>
                  <a:srgbClr val="000028"/>
                </a:solidFill>
              </a:defRPr>
            </a:pPr>
            <a:r>
              <a:rPr lang="cs-CZ" sz="2800" b="1" dirty="0"/>
              <a:t>DM-E TONICUM podporuje krásu, pohodu a energii – vhodné pro každodenní péči o zdravý životní styl.</a:t>
            </a:r>
          </a:p>
          <a:p>
            <a:endParaRPr sz="2800" b="1" dirty="0"/>
          </a:p>
        </p:txBody>
      </p:sp>
      <p:pic>
        <p:nvPicPr>
          <p:cNvPr id="5" name="Picture 4" descr="ChatGPT Image 11 апр. 2025 г., 20_26_0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2422" y="1214726"/>
            <a:ext cx="3491498" cy="34914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274320"/>
            <a:ext cx="7772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000" b="1">
                <a:solidFill>
                  <a:srgbClr val="003366"/>
                </a:solidFill>
              </a:defRPr>
            </a:pPr>
            <a:r>
              <a:t>Upozornění a právní informace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188720"/>
            <a:ext cx="4149195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s-CZ" sz="2800" b="1" dirty="0"/>
          </a:p>
          <a:p>
            <a:pPr>
              <a:defRPr sz="2400">
                <a:solidFill>
                  <a:srgbClr val="000028"/>
                </a:solidFill>
              </a:defRPr>
            </a:pPr>
            <a:r>
              <a:rPr lang="cs-CZ" sz="2800" b="1" dirty="0"/>
              <a:t>V souladu s nařízením EU č. 432/2012 nejsou poskytována lékařská tvrzení. Výrobek nenahrazuje pestrou stravu. Konzultace s lékařem je doporučena.</a:t>
            </a:r>
          </a:p>
          <a:p>
            <a:endParaRPr sz="2800" b="1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92F3EBF-FD97-D550-D97F-7938207D84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9539" y="1188720"/>
            <a:ext cx="4139967" cy="41399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233</Words>
  <Application>Microsoft Office PowerPoint</Application>
  <PresentationFormat>Экран (4:3)</PresentationFormat>
  <Paragraphs>32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Khachatur Mkrtchyan</dc:creator>
  <cp:keywords/>
  <dc:description>generated using python-pptx</dc:description>
  <cp:lastModifiedBy>Khachatur Mkrtchyan</cp:lastModifiedBy>
  <cp:revision>2</cp:revision>
  <dcterms:created xsi:type="dcterms:W3CDTF">2013-01-27T09:14:16Z</dcterms:created>
  <dcterms:modified xsi:type="dcterms:W3CDTF">2025-04-11T19:12:19Z</dcterms:modified>
  <cp:category/>
</cp:coreProperties>
</file>