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8" autoAdjust="0"/>
    <p:restoredTop sz="94660"/>
  </p:normalViewPr>
  <p:slideViewPr>
    <p:cSldViewPr snapToGrid="0" snapToObjects="1">
      <p:cViewPr>
        <p:scale>
          <a:sx n="114" d="100"/>
          <a:sy n="114" d="100"/>
        </p:scale>
        <p:origin x="127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DM-E TONICUM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503842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Prémiový doplněk stravy s pupalkovým olejem a vitamínem E pro podporu zdravé pokožky, hormonální rovnováhy a buněčné ochrany.</a:t>
            </a:r>
          </a:p>
          <a:p>
            <a:endParaRPr sz="2800" b="1" dirty="0"/>
          </a:p>
        </p:txBody>
      </p:sp>
      <p:pic>
        <p:nvPicPr>
          <p:cNvPr id="5" name="Picture 4" descr="DM-E TONICUM_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068" y="819437"/>
            <a:ext cx="2916852" cy="46669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Kontaktujte nás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188720"/>
            <a:ext cx="451831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Máte-li zájem o více informací, neváhejte nás kontaktovat:</a:t>
            </a:r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Web: www.healthycom.cz</a:t>
            </a:r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E-mail: info@healthycom.cz</a:t>
            </a:r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Sledujte nás na sociálních sítích a buďte součástí komunity zdraví.</a:t>
            </a:r>
          </a:p>
        </p:txBody>
      </p:sp>
      <p:pic>
        <p:nvPicPr>
          <p:cNvPr id="5" name="Picture 4" descr="Logo BioAc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950" y="1633756"/>
            <a:ext cx="3615200" cy="179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Pupalkový olej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46797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Bohatý na esenciální mastné kyseliny, přispívá k pružnosti a hydrataci pokožky, podporuje hormonální rovnováhu a zklidňuje organismus.</a:t>
            </a:r>
          </a:p>
          <a:p>
            <a:endParaRPr sz="2800" b="1" dirty="0"/>
          </a:p>
        </p:txBody>
      </p:sp>
      <p:pic>
        <p:nvPicPr>
          <p:cNvPr id="5" name="Picture 4" descr="ChatGPT Image 11 апр. 2025 г., 20_18_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746" y="1203096"/>
            <a:ext cx="3525054" cy="3525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rPr dirty="0" err="1"/>
              <a:t>Síla</a:t>
            </a:r>
            <a:r>
              <a:rPr dirty="0"/>
              <a:t> </a:t>
            </a:r>
            <a:r>
              <a:rPr dirty="0" err="1"/>
              <a:t>vitamínu</a:t>
            </a:r>
            <a:r>
              <a:rPr dirty="0"/>
              <a:t> 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40925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Silný antioxidant chránící buňky před oxidačním stresem, podporuje regeneraci kůže a pomáhá udržet mladistvý vzhled a zdraví.</a:t>
            </a:r>
          </a:p>
          <a:p>
            <a:endParaRPr sz="2800" b="1" dirty="0"/>
          </a:p>
        </p:txBody>
      </p:sp>
      <p:pic>
        <p:nvPicPr>
          <p:cNvPr id="5" name="Picture 4" descr="ChatGPT Image 11 апр. 2025 г., 20_21_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72" y="1503306"/>
            <a:ext cx="4263285" cy="2842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Biologická dostupnost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188720"/>
            <a:ext cx="454347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Želatinové kapsle s glycerinem zajišťují optimální vstřebatelnost, pohodlné užívání a stabilitu účinných látek po celou dobu trvanlivosti.</a:t>
            </a:r>
          </a:p>
          <a:p>
            <a:endParaRPr sz="2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CB11B1-F796-CF39-9D21-85D8B8589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170" y="1065403"/>
            <a:ext cx="3478190" cy="347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Komplexní účinky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188719"/>
            <a:ext cx="38975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Kombinace přírodních složek podporuje zdraví pleti, hormonální rovnováhu, ochranu buněk a vitalitu organismu.</a:t>
            </a:r>
          </a:p>
          <a:p>
            <a:endParaRPr sz="2800" b="1" dirty="0"/>
          </a:p>
        </p:txBody>
      </p:sp>
      <p:pic>
        <p:nvPicPr>
          <p:cNvPr id="5" name="Picture 4" descr="ChatGPT Image 11 апр. 2025 г., 20_30_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332" y="525990"/>
            <a:ext cx="3697028" cy="554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Doporučení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3915977" cy="4540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Užívejte 1–2 kapsle denně během jídla. Doporučujeme konzultaci s lékařem před zahájením užívání zejména při užívání jiných doplňků nebo léčiv.</a:t>
            </a:r>
          </a:p>
          <a:p>
            <a:endParaRPr sz="2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ADA812-5209-787A-B195-F5247A98E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618" y="704675"/>
            <a:ext cx="4130741" cy="4130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Zkušenosti uživatelů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188720"/>
            <a:ext cx="40233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Uživatelé zaznamenávají zlepšení stavu pleti, zmírnění hormonálních výkyvů a celkový pocit vitality a rovnováhy.</a:t>
            </a:r>
          </a:p>
          <a:p>
            <a:endParaRPr sz="2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512805-C5B2-99A4-0193-087148FB4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211" y="1463040"/>
            <a:ext cx="3731004" cy="3731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Přirozená cesta ke zdraví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188720"/>
            <a:ext cx="42079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DM-E TONICUM podporuje krásu, pohodu a energii – vhodné pro každodenní péči o zdravý životní styl.</a:t>
            </a:r>
          </a:p>
          <a:p>
            <a:endParaRPr sz="2800" b="1" dirty="0"/>
          </a:p>
        </p:txBody>
      </p:sp>
      <p:pic>
        <p:nvPicPr>
          <p:cNvPr id="5" name="Picture 4" descr="ChatGPT Image 11 апр. 2025 г., 20_26_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422" y="1214726"/>
            <a:ext cx="3491498" cy="3491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Upozornění a právní informace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188720"/>
            <a:ext cx="41491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V souladu s nařízením EU č. 432/2012 nejsou poskytována lékařská tvrzení. Výrobek nenahrazuje pestrou stravu. Konzultace s lékařem je doporučena.</a:t>
            </a:r>
          </a:p>
          <a:p>
            <a:endParaRPr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2F3EBF-FD97-D550-D97F-7938207D8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539" y="1188720"/>
            <a:ext cx="4139967" cy="413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233</Words>
  <Application>Microsoft Office PowerPoint</Application>
  <PresentationFormat>Экран (4:3)</PresentationFormat>
  <Paragraphs>32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Khachatur Mkrtchyan</dc:creator>
  <cp:keywords/>
  <dc:description>generated using python-pptx</dc:description>
  <cp:lastModifiedBy>Khachatur Mkrtchyan</cp:lastModifiedBy>
  <cp:revision>2</cp:revision>
  <dcterms:created xsi:type="dcterms:W3CDTF">2013-01-27T09:14:16Z</dcterms:created>
  <dcterms:modified xsi:type="dcterms:W3CDTF">2025-04-11T19:12:19Z</dcterms:modified>
  <cp:category/>
</cp:coreProperties>
</file>